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9B7FC-4C01-43D2-A07A-110E62EACDDC}" v="541" dt="2024-05-14T07:41:20.353"/>
    <p1510:client id="{67EBD493-A263-40EB-8068-EF026B8C5753}" v="34" dt="2024-05-14T07:51:05.743"/>
    <p1510:client id="{F270E5D1-F129-4A0F-9A4D-9B4EBC9BF5A0}" v="68" dt="2024-05-14T07:43:06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 LUCAS" clId="Web-{E3A6034A-BCA5-404A-BA9E-18A3529BA651}"/>
    <pc:docChg chg="addSld modSld">
      <pc:chgData name="Rose LUCAS" userId="" providerId="" clId="Web-{E3A6034A-BCA5-404A-BA9E-18A3529BA651}" dt="2024-05-06T08:01:22.674" v="120" actId="20577"/>
      <pc:docMkLst>
        <pc:docMk/>
      </pc:docMkLst>
      <pc:sldChg chg="addSp delSp modSp mod setBg">
        <pc:chgData name="Rose LUCAS" userId="" providerId="" clId="Web-{E3A6034A-BCA5-404A-BA9E-18A3529BA651}" dt="2024-05-06T08:00:47.751" v="106" actId="20577"/>
        <pc:sldMkLst>
          <pc:docMk/>
          <pc:sldMk cId="3784089036" sldId="256"/>
        </pc:sldMkLst>
        <pc:spChg chg="mod">
          <ac:chgData name="Rose LUCAS" userId="" providerId="" clId="Web-{E3A6034A-BCA5-404A-BA9E-18A3529BA651}" dt="2024-05-06T07:58:15.621" v="17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Rose LUCAS" userId="" providerId="" clId="Web-{E3A6034A-BCA5-404A-BA9E-18A3529BA651}" dt="2024-05-06T08:00:47.751" v="106" actId="20577"/>
          <ac:spMkLst>
            <pc:docMk/>
            <pc:sldMk cId="3784089036" sldId="256"/>
            <ac:spMk id="3" creationId="{00000000-0000-0000-0000-000000000000}"/>
          </ac:spMkLst>
        </pc:spChg>
        <pc:picChg chg="add del mod">
          <ac:chgData name="Rose LUCAS" userId="" providerId="" clId="Web-{E3A6034A-BCA5-404A-BA9E-18A3529BA651}" dt="2024-05-06T07:58:01.120" v="15"/>
          <ac:picMkLst>
            <pc:docMk/>
            <pc:sldMk cId="3784089036" sldId="256"/>
            <ac:picMk id="4" creationId="{9908CE8C-7789-B232-EE4A-020F200C11B1}"/>
          </ac:picMkLst>
        </pc:picChg>
      </pc:sldChg>
      <pc:sldChg chg="modSp new">
        <pc:chgData name="Rose LUCAS" userId="" providerId="" clId="Web-{E3A6034A-BCA5-404A-BA9E-18A3529BA651}" dt="2024-05-06T08:01:22.674" v="120" actId="20577"/>
        <pc:sldMkLst>
          <pc:docMk/>
          <pc:sldMk cId="2782769012" sldId="257"/>
        </pc:sldMkLst>
        <pc:spChg chg="mod">
          <ac:chgData name="Rose LUCAS" userId="" providerId="" clId="Web-{E3A6034A-BCA5-404A-BA9E-18A3529BA651}" dt="2024-05-06T08:01:22.674" v="120" actId="20577"/>
          <ac:spMkLst>
            <pc:docMk/>
            <pc:sldMk cId="2782769012" sldId="257"/>
            <ac:spMk id="2" creationId="{94F34A45-F215-54CB-85DB-AD3F3D98327A}"/>
          </ac:spMkLst>
        </pc:spChg>
      </pc:sldChg>
    </pc:docChg>
  </pc:docChgLst>
  <pc:docChgLst>
    <pc:chgData name="Rose LUCAS" clId="Web-{F270E5D1-F129-4A0F-9A4D-9B4EBC9BF5A0}"/>
    <pc:docChg chg="addSld modSld">
      <pc:chgData name="Rose LUCAS" userId="" providerId="" clId="Web-{F270E5D1-F129-4A0F-9A4D-9B4EBC9BF5A0}" dt="2024-05-14T07:43:03.310" v="65" actId="20577"/>
      <pc:docMkLst>
        <pc:docMk/>
      </pc:docMkLst>
      <pc:sldChg chg="modSp">
        <pc:chgData name="Rose LUCAS" userId="" providerId="" clId="Web-{F270E5D1-F129-4A0F-9A4D-9B4EBC9BF5A0}" dt="2024-05-14T07:41:37.632" v="1" actId="20577"/>
        <pc:sldMkLst>
          <pc:docMk/>
          <pc:sldMk cId="2354976733" sldId="258"/>
        </pc:sldMkLst>
        <pc:spChg chg="mod">
          <ac:chgData name="Rose LUCAS" userId="" providerId="" clId="Web-{F270E5D1-F129-4A0F-9A4D-9B4EBC9BF5A0}" dt="2024-05-14T07:41:37.632" v="1" actId="20577"/>
          <ac:spMkLst>
            <pc:docMk/>
            <pc:sldMk cId="2354976733" sldId="258"/>
            <ac:spMk id="3" creationId="{21BCF36C-CCD0-56C5-7F5C-541416F1D9AA}"/>
          </ac:spMkLst>
        </pc:spChg>
      </pc:sldChg>
      <pc:sldChg chg="modSp new">
        <pc:chgData name="Rose LUCAS" userId="" providerId="" clId="Web-{F270E5D1-F129-4A0F-9A4D-9B4EBC9BF5A0}" dt="2024-05-14T07:43:03.310" v="65" actId="20577"/>
        <pc:sldMkLst>
          <pc:docMk/>
          <pc:sldMk cId="2638593655" sldId="259"/>
        </pc:sldMkLst>
        <pc:spChg chg="mod">
          <ac:chgData name="Rose LUCAS" userId="" providerId="" clId="Web-{F270E5D1-F129-4A0F-9A4D-9B4EBC9BF5A0}" dt="2024-05-14T07:42:01.869" v="9" actId="20577"/>
          <ac:spMkLst>
            <pc:docMk/>
            <pc:sldMk cId="2638593655" sldId="259"/>
            <ac:spMk id="2" creationId="{7DC4706E-F1D8-93B0-5D5F-7F4B4DE6EA90}"/>
          </ac:spMkLst>
        </pc:spChg>
        <pc:spChg chg="mod">
          <ac:chgData name="Rose LUCAS" userId="" providerId="" clId="Web-{F270E5D1-F129-4A0F-9A4D-9B4EBC9BF5A0}" dt="2024-05-14T07:43:03.310" v="65" actId="20577"/>
          <ac:spMkLst>
            <pc:docMk/>
            <pc:sldMk cId="2638593655" sldId="259"/>
            <ac:spMk id="3" creationId="{0156F532-9D54-C59E-C9B3-1A8F2AA80354}"/>
          </ac:spMkLst>
        </pc:spChg>
      </pc:sldChg>
    </pc:docChg>
  </pc:docChgLst>
  <pc:docChgLst>
    <pc:chgData name="Rose LUCAS" clId="Web-{5779B7FC-4C01-43D2-A07A-110E62EACDDC}"/>
    <pc:docChg chg="addSld modSld">
      <pc:chgData name="Rose LUCAS" userId="" providerId="" clId="Web-{5779B7FC-4C01-43D2-A07A-110E62EACDDC}" dt="2024-05-14T07:41:20.353" v="542" actId="20577"/>
      <pc:docMkLst>
        <pc:docMk/>
      </pc:docMkLst>
      <pc:sldChg chg="addSp delSp modSp mod setBg">
        <pc:chgData name="Rose LUCAS" userId="" providerId="" clId="Web-{5779B7FC-4C01-43D2-A07A-110E62EACDDC}" dt="2024-05-14T07:30:17.642" v="186" actId="20577"/>
        <pc:sldMkLst>
          <pc:docMk/>
          <pc:sldMk cId="2782769012" sldId="257"/>
        </pc:sldMkLst>
        <pc:spChg chg="mod">
          <ac:chgData name="Rose LUCAS" userId="" providerId="" clId="Web-{5779B7FC-4C01-43D2-A07A-110E62EACDDC}" dt="2024-05-14T07:30:17.642" v="186" actId="20577"/>
          <ac:spMkLst>
            <pc:docMk/>
            <pc:sldMk cId="2782769012" sldId="257"/>
            <ac:spMk id="2" creationId="{94F34A45-F215-54CB-85DB-AD3F3D98327A}"/>
          </ac:spMkLst>
        </pc:spChg>
        <pc:spChg chg="mod">
          <ac:chgData name="Rose LUCAS" userId="" providerId="" clId="Web-{5779B7FC-4C01-43D2-A07A-110E62EACDDC}" dt="2024-05-14T07:30:13.595" v="184" actId="20577"/>
          <ac:spMkLst>
            <pc:docMk/>
            <pc:sldMk cId="2782769012" sldId="257"/>
            <ac:spMk id="3" creationId="{4DE491DE-0837-8301-1D3A-B9D22B76B1A5}"/>
          </ac:spMkLst>
        </pc:spChg>
        <pc:picChg chg="add del mod">
          <ac:chgData name="Rose LUCAS" userId="" providerId="" clId="Web-{5779B7FC-4C01-43D2-A07A-110E62EACDDC}" dt="2024-05-14T07:30:05.985" v="182"/>
          <ac:picMkLst>
            <pc:docMk/>
            <pc:sldMk cId="2782769012" sldId="257"/>
            <ac:picMk id="4" creationId="{1ED8BA9D-D2D6-0580-8745-CA655C885D1E}"/>
          </ac:picMkLst>
        </pc:picChg>
      </pc:sldChg>
      <pc:sldChg chg="addSp delSp modSp new mod setBg">
        <pc:chgData name="Rose LUCAS" userId="" providerId="" clId="Web-{5779B7FC-4C01-43D2-A07A-110E62EACDDC}" dt="2024-05-14T07:41:20.353" v="542" actId="20577"/>
        <pc:sldMkLst>
          <pc:docMk/>
          <pc:sldMk cId="2354976733" sldId="258"/>
        </pc:sldMkLst>
        <pc:spChg chg="mod">
          <ac:chgData name="Rose LUCAS" userId="" providerId="" clId="Web-{5779B7FC-4C01-43D2-A07A-110E62EACDDC}" dt="2024-05-14T07:41:12.493" v="541" actId="20577"/>
          <ac:spMkLst>
            <pc:docMk/>
            <pc:sldMk cId="2354976733" sldId="258"/>
            <ac:spMk id="2" creationId="{34201A4E-F964-FD93-9703-152CBC1662E6}"/>
          </ac:spMkLst>
        </pc:spChg>
        <pc:spChg chg="mod">
          <ac:chgData name="Rose LUCAS" userId="" providerId="" clId="Web-{5779B7FC-4C01-43D2-A07A-110E62EACDDC}" dt="2024-05-14T07:41:20.353" v="542" actId="20577"/>
          <ac:spMkLst>
            <pc:docMk/>
            <pc:sldMk cId="2354976733" sldId="258"/>
            <ac:spMk id="3" creationId="{21BCF36C-CCD0-56C5-7F5C-541416F1D9AA}"/>
          </ac:spMkLst>
        </pc:spChg>
        <pc:picChg chg="add del mod">
          <ac:chgData name="Rose LUCAS" userId="" providerId="" clId="Web-{5779B7FC-4C01-43D2-A07A-110E62EACDDC}" dt="2024-05-14T07:41:03.602" v="540"/>
          <ac:picMkLst>
            <pc:docMk/>
            <pc:sldMk cId="2354976733" sldId="258"/>
            <ac:picMk id="4" creationId="{ED625CB1-4C69-451C-6B9E-397A36C571C3}"/>
          </ac:picMkLst>
        </pc:picChg>
      </pc:sldChg>
    </pc:docChg>
  </pc:docChgLst>
  <pc:docChgLst>
    <pc:chgData name="Rose LUCAS" clId="Web-{67EBD493-A263-40EB-8068-EF026B8C5753}"/>
    <pc:docChg chg="modSld">
      <pc:chgData name="Rose LUCAS" userId="" providerId="" clId="Web-{67EBD493-A263-40EB-8068-EF026B8C5753}" dt="2024-05-14T07:51:05.743" v="28"/>
      <pc:docMkLst>
        <pc:docMk/>
      </pc:docMkLst>
      <pc:sldChg chg="modSp">
        <pc:chgData name="Rose LUCAS" userId="" providerId="" clId="Web-{67EBD493-A263-40EB-8068-EF026B8C5753}" dt="2024-05-14T07:45:04.066" v="15" actId="20577"/>
        <pc:sldMkLst>
          <pc:docMk/>
          <pc:sldMk cId="2782769012" sldId="257"/>
        </pc:sldMkLst>
        <pc:spChg chg="mod">
          <ac:chgData name="Rose LUCAS" userId="" providerId="" clId="Web-{67EBD493-A263-40EB-8068-EF026B8C5753}" dt="2024-05-14T07:45:04.066" v="15" actId="20577"/>
          <ac:spMkLst>
            <pc:docMk/>
            <pc:sldMk cId="2782769012" sldId="257"/>
            <ac:spMk id="3" creationId="{4DE491DE-0837-8301-1D3A-B9D22B76B1A5}"/>
          </ac:spMkLst>
        </pc:spChg>
      </pc:sldChg>
      <pc:sldChg chg="modSp">
        <pc:chgData name="Rose LUCAS" userId="" providerId="" clId="Web-{67EBD493-A263-40EB-8068-EF026B8C5753}" dt="2024-05-14T07:44:56.222" v="14" actId="20577"/>
        <pc:sldMkLst>
          <pc:docMk/>
          <pc:sldMk cId="2354976733" sldId="258"/>
        </pc:sldMkLst>
        <pc:spChg chg="mod">
          <ac:chgData name="Rose LUCAS" userId="" providerId="" clId="Web-{67EBD493-A263-40EB-8068-EF026B8C5753}" dt="2024-05-14T07:44:56.222" v="14" actId="20577"/>
          <ac:spMkLst>
            <pc:docMk/>
            <pc:sldMk cId="2354976733" sldId="258"/>
            <ac:spMk id="3" creationId="{21BCF36C-CCD0-56C5-7F5C-541416F1D9AA}"/>
          </ac:spMkLst>
        </pc:spChg>
      </pc:sldChg>
      <pc:sldChg chg="addSp delSp modSp mod setBg">
        <pc:chgData name="Rose LUCAS" userId="" providerId="" clId="Web-{67EBD493-A263-40EB-8068-EF026B8C5753}" dt="2024-05-14T07:51:05.743" v="28"/>
        <pc:sldMkLst>
          <pc:docMk/>
          <pc:sldMk cId="2638593655" sldId="259"/>
        </pc:sldMkLst>
        <pc:spChg chg="mod">
          <ac:chgData name="Rose LUCAS" userId="" providerId="" clId="Web-{67EBD493-A263-40EB-8068-EF026B8C5753}" dt="2024-05-14T07:46:35.958" v="22" actId="20577"/>
          <ac:spMkLst>
            <pc:docMk/>
            <pc:sldMk cId="2638593655" sldId="259"/>
            <ac:spMk id="2" creationId="{7DC4706E-F1D8-93B0-5D5F-7F4B4DE6EA90}"/>
          </ac:spMkLst>
        </pc:spChg>
        <pc:spChg chg="mod">
          <ac:chgData name="Rose LUCAS" userId="" providerId="" clId="Web-{67EBD493-A263-40EB-8068-EF026B8C5753}" dt="2024-05-14T07:48:03.991" v="26" actId="20577"/>
          <ac:spMkLst>
            <pc:docMk/>
            <pc:sldMk cId="2638593655" sldId="259"/>
            <ac:spMk id="3" creationId="{0156F532-9D54-C59E-C9B3-1A8F2AA80354}"/>
          </ac:spMkLst>
        </pc:spChg>
        <pc:picChg chg="add del mod">
          <ac:chgData name="Rose LUCAS" userId="" providerId="" clId="Web-{67EBD493-A263-40EB-8068-EF026B8C5753}" dt="2024-05-14T07:46:24.958" v="19"/>
          <ac:picMkLst>
            <pc:docMk/>
            <pc:sldMk cId="2638593655" sldId="259"/>
            <ac:picMk id="4" creationId="{B190B166-B568-F3DC-CF0B-B90815A91B0C}"/>
          </ac:picMkLst>
        </pc:picChg>
        <pc:picChg chg="add del mod">
          <ac:chgData name="Rose LUCAS" userId="" providerId="" clId="Web-{67EBD493-A263-40EB-8068-EF026B8C5753}" dt="2024-05-14T07:47:42.006" v="24"/>
          <ac:picMkLst>
            <pc:docMk/>
            <pc:sldMk cId="2638593655" sldId="259"/>
            <ac:picMk id="5" creationId="{6F313787-CE98-7945-401C-85B7F2B1778D}"/>
          </ac:picMkLst>
        </pc:picChg>
        <pc:picChg chg="add del mod">
          <ac:chgData name="Rose LUCAS" userId="" providerId="" clId="Web-{67EBD493-A263-40EB-8068-EF026B8C5753}" dt="2024-05-14T07:51:05.743" v="28"/>
          <ac:picMkLst>
            <pc:docMk/>
            <pc:sldMk cId="2638593655" sldId="259"/>
            <ac:picMk id="6" creationId="{05861015-4A32-631E-981E-35CF3FA648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cs typeface="Calibri Light"/>
              </a:rPr>
              <a:t>Livrable n°3 : MADE IN 3D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  <a:cs typeface="Calibri"/>
              </a:rPr>
              <a:t>Notre startups s'appelle </a:t>
            </a:r>
            <a:r>
              <a:rPr lang="fr-FR" dirty="0" err="1">
                <a:solidFill>
                  <a:schemeClr val="bg1"/>
                </a:solidFill>
                <a:cs typeface="Calibri"/>
              </a:rPr>
              <a:t>FastBear</a:t>
            </a:r>
            <a:r>
              <a:rPr lang="fr-FR" dirty="0">
                <a:solidFill>
                  <a:schemeClr val="bg1"/>
                </a:solidFill>
                <a:cs typeface="Calibri"/>
              </a:rPr>
              <a:t>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Nous sommes des élèves de 4°A du collège de André </a:t>
            </a:r>
            <a:r>
              <a:rPr lang="fr-FR" dirty="0" err="1">
                <a:solidFill>
                  <a:schemeClr val="bg1"/>
                </a:solidFill>
                <a:cs typeface="Calibri"/>
              </a:rPr>
              <a:t>Raimbourg</a:t>
            </a:r>
            <a:r>
              <a:rPr lang="fr-FR" dirty="0">
                <a:solidFill>
                  <a:schemeClr val="bg1"/>
                </a:solidFill>
                <a:cs typeface="Calibri"/>
              </a:rPr>
              <a:t> de Doudeville.</a:t>
            </a:r>
          </a:p>
          <a:p>
            <a:r>
              <a:rPr lang="fr-FR" dirty="0">
                <a:solidFill>
                  <a:srgbClr val="000000"/>
                </a:solidFill>
                <a:cs typeface="Calibri"/>
              </a:rPr>
              <a:t>  f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F34A45-F215-54CB-85DB-AD3F3D98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cs typeface="Calibri Light"/>
              </a:rPr>
              <a:t>Au final, nous avons tous mis en commun le projet de l'équipe </a:t>
            </a:r>
            <a:r>
              <a:rPr lang="fr-FR" err="1">
                <a:solidFill>
                  <a:schemeClr val="bg1"/>
                </a:solidFill>
                <a:cs typeface="Calibri Light"/>
              </a:rPr>
              <a:t>ChatBow</a:t>
            </a:r>
            <a:r>
              <a:rPr lang="fr-FR" dirty="0">
                <a:solidFill>
                  <a:schemeClr val="bg1"/>
                </a:solidFill>
                <a:cs typeface="Calibri Light"/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491DE-0837-8301-1D3A-B9D22B76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 C'est une boîte à chlore que nous allons améliorer pour que l’émetteur de son ne prenne pas l’eau et soit fixe pour pas qu’il sortent de la boîte.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cs typeface="Calibri" panose="020F0502020204030204"/>
              </a:rPr>
              <a:t>Il l'ont nommé diffuseur de son.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cs typeface="Calibri" panose="020F0502020204030204"/>
              </a:rPr>
              <a:t>Sa fonction d'usage est pour aider aux non-voyants pour se repérer dans la piscine.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cs typeface="Calibri" panose="020F0502020204030204"/>
              </a:rPr>
              <a:t>Les utilisateurs qui utiliseront ce produit serons les voyants.</a:t>
            </a:r>
          </a:p>
          <a:p>
            <a:pPr marL="0" indent="0">
              <a:buNone/>
            </a:pPr>
            <a:endParaRPr lang="fr-FR" sz="24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cs typeface="Calibri" panose="020F0502020204030204"/>
              </a:rPr>
              <a:t>Les entraineurs de natation pourront l'acheter.</a:t>
            </a:r>
          </a:p>
          <a:p>
            <a:pPr marL="0" indent="0">
              <a:buNone/>
            </a:pPr>
            <a:endParaRPr lang="fr-FR" sz="1800" dirty="0">
              <a:solidFill>
                <a:srgbClr val="333333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276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01A4E-F964-FD93-9703-152CBC16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cs typeface="Calibri Light"/>
              </a:rPr>
              <a:t>OBJECTIONS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BCF36C-CCD0-56C5-7F5C-541416F1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>
                <a:solidFill>
                  <a:schemeClr val="bg1"/>
                </a:solidFill>
                <a:cs typeface="Calibri"/>
              </a:rPr>
              <a:t>Il émet des sons grave et flotte.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Il aides les aveugles à se repérer dans la piscine, il les aides pour les entrainements et compétition.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Victoire et Léana ont eu l'idée de la boîte a chlore car elles ont une piscine chez elles alors elles ont une boîte a chlore dans leurs piscine.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Elles ont eu l'idée de mettre un émetteur de son dans la boîte a chlore.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Cela sera plus facile pour le mettre dans la piscine.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Normalement, une personnes tape dans l'eau pour aider les non-voyants à savoir où est le mur.</a:t>
            </a:r>
          </a:p>
          <a:p>
            <a:r>
              <a:rPr lang="fr-FR" dirty="0">
                <a:solidFill>
                  <a:schemeClr val="bg1"/>
                </a:solidFill>
                <a:cs typeface="Calibri"/>
              </a:rPr>
              <a:t>Avec l'idée de la boîte a chlore qui émet des vibration au mur. </a:t>
            </a:r>
          </a:p>
        </p:txBody>
      </p:sp>
    </p:spTree>
    <p:extLst>
      <p:ext uri="{BB962C8B-B14F-4D97-AF65-F5344CB8AC3E}">
        <p14:creationId xmlns:p14="http://schemas.microsoft.com/office/powerpoint/2010/main" val="235497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4706E-F1D8-93B0-5D5F-7F4B4DE6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cs typeface="Calibri Light"/>
              </a:rPr>
              <a:t>Conclusion: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6F532-9D54-C59E-C9B3-1A8F2AA80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cs typeface="Calibri"/>
              </a:rPr>
              <a:t>C'est de remplacer l'entraineur par un émetteur de son dans une boîte à chlore.</a:t>
            </a:r>
          </a:p>
        </p:txBody>
      </p:sp>
    </p:spTree>
    <p:extLst>
      <p:ext uri="{BB962C8B-B14F-4D97-AF65-F5344CB8AC3E}">
        <p14:creationId xmlns:p14="http://schemas.microsoft.com/office/powerpoint/2010/main" val="2638593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Livrable n°3 : MADE IN 3D</vt:lpstr>
      <vt:lpstr>Au final, nous avons tous mis en commun le projet de l'équipe ChatBow.</vt:lpstr>
      <vt:lpstr>OBJECTIONS :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83</cp:revision>
  <dcterms:created xsi:type="dcterms:W3CDTF">2024-05-06T07:54:55Z</dcterms:created>
  <dcterms:modified xsi:type="dcterms:W3CDTF">2024-05-14T07:51:12Z</dcterms:modified>
</cp:coreProperties>
</file>