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3F9141-18F1-4B2C-9535-55316712BBE3}" v="70" dt="2024-05-13T07:50:20.679"/>
    <p1510:client id="{C3DE78F8-4CAD-4CFB-850B-DF855F4419FB}" v="17" dt="2024-05-14T06:35:02.1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ana FLEURY" clId="Web-{C3DE78F8-4CAD-4CFB-850B-DF855F4419FB}"/>
    <pc:docChg chg="addSld modSld">
      <pc:chgData name="Leana FLEURY" userId="" providerId="" clId="Web-{C3DE78F8-4CAD-4CFB-850B-DF855F4419FB}" dt="2024-05-14T06:35:02.040" v="15" actId="1076"/>
      <pc:docMkLst>
        <pc:docMk/>
      </pc:docMkLst>
      <pc:sldChg chg="modSp new">
        <pc:chgData name="Leana FLEURY" userId="" providerId="" clId="Web-{C3DE78F8-4CAD-4CFB-850B-DF855F4419FB}" dt="2024-05-14T06:35:02.040" v="15" actId="1076"/>
        <pc:sldMkLst>
          <pc:docMk/>
          <pc:sldMk cId="1115208398" sldId="260"/>
        </pc:sldMkLst>
        <pc:spChg chg="mod">
          <ac:chgData name="Leana FLEURY" userId="" providerId="" clId="Web-{C3DE78F8-4CAD-4CFB-850B-DF855F4419FB}" dt="2024-05-14T06:35:02.040" v="15" actId="1076"/>
          <ac:spMkLst>
            <pc:docMk/>
            <pc:sldMk cId="1115208398" sldId="260"/>
            <ac:spMk id="2" creationId="{11CBE73C-5B1E-5E9D-BEE6-C26A96E1F913}"/>
          </ac:spMkLst>
        </pc:spChg>
        <pc:spChg chg="mod">
          <ac:chgData name="Leana FLEURY" userId="" providerId="" clId="Web-{C3DE78F8-4CAD-4CFB-850B-DF855F4419FB}" dt="2024-05-14T06:34:44.117" v="9" actId="1076"/>
          <ac:spMkLst>
            <pc:docMk/>
            <pc:sldMk cId="1115208398" sldId="260"/>
            <ac:spMk id="3" creationId="{5644678E-1188-0788-6D87-D0080245E982}"/>
          </ac:spMkLst>
        </pc:spChg>
      </pc:sldChg>
    </pc:docChg>
  </pc:docChgLst>
  <pc:docChgLst>
    <pc:chgData name="Leana FLEURY" clId="Web-{238DEA48-F984-4000-88DF-719159A5E1BE}"/>
    <pc:docChg chg="addSld modSld addMainMaster delMainMaster">
      <pc:chgData name="Leana FLEURY" userId="" providerId="" clId="Web-{238DEA48-F984-4000-88DF-719159A5E1BE}" dt="2024-04-16T06:53:33.688" v="180" actId="20577"/>
      <pc:docMkLst>
        <pc:docMk/>
      </pc:docMkLst>
      <pc:sldChg chg="modSp mod modClrScheme chgLayout">
        <pc:chgData name="Leana FLEURY" userId="" providerId="" clId="Web-{238DEA48-F984-4000-88DF-719159A5E1BE}" dt="2024-04-16T06:37:38.219" v="18"/>
        <pc:sldMkLst>
          <pc:docMk/>
          <pc:sldMk cId="3784089036" sldId="256"/>
        </pc:sldMkLst>
        <pc:spChg chg="mod ord">
          <ac:chgData name="Leana FLEURY" userId="" providerId="" clId="Web-{238DEA48-F984-4000-88DF-719159A5E1BE}" dt="2024-04-16T06:37:38.219" v="18"/>
          <ac:spMkLst>
            <pc:docMk/>
            <pc:sldMk cId="3784089036" sldId="256"/>
            <ac:spMk id="2" creationId="{00000000-0000-0000-0000-000000000000}"/>
          </ac:spMkLst>
        </pc:spChg>
        <pc:spChg chg="mod ord">
          <ac:chgData name="Leana FLEURY" userId="" providerId="" clId="Web-{238DEA48-F984-4000-88DF-719159A5E1BE}" dt="2024-04-16T06:37:38.219" v="18"/>
          <ac:spMkLst>
            <pc:docMk/>
            <pc:sldMk cId="3784089036" sldId="256"/>
            <ac:spMk id="3" creationId="{00000000-0000-0000-0000-000000000000}"/>
          </ac:spMkLst>
        </pc:spChg>
      </pc:sldChg>
      <pc:sldChg chg="addSp delSp modSp new mod modClrScheme chgLayout">
        <pc:chgData name="Leana FLEURY" userId="" providerId="" clId="Web-{238DEA48-F984-4000-88DF-719159A5E1BE}" dt="2024-04-16T06:38:54.997" v="29" actId="14100"/>
        <pc:sldMkLst>
          <pc:docMk/>
          <pc:sldMk cId="3797013179" sldId="257"/>
        </pc:sldMkLst>
        <pc:spChg chg="del mod ord">
          <ac:chgData name="Leana FLEURY" userId="" providerId="" clId="Web-{238DEA48-F984-4000-88DF-719159A5E1BE}" dt="2024-04-16T06:38:19.966" v="22"/>
          <ac:spMkLst>
            <pc:docMk/>
            <pc:sldMk cId="3797013179" sldId="257"/>
            <ac:spMk id="2" creationId="{8DB01534-AB5A-8B66-E49C-F843F5863BF2}"/>
          </ac:spMkLst>
        </pc:spChg>
        <pc:spChg chg="del">
          <ac:chgData name="Leana FLEURY" userId="" providerId="" clId="Web-{238DEA48-F984-4000-88DF-719159A5E1BE}" dt="2024-04-16T06:36:33.523" v="11"/>
          <ac:spMkLst>
            <pc:docMk/>
            <pc:sldMk cId="3797013179" sldId="257"/>
            <ac:spMk id="3" creationId="{DB9F4CE7-A4E0-85ED-1EE1-93F3CEBC68F6}"/>
          </ac:spMkLst>
        </pc:spChg>
        <pc:spChg chg="add mod">
          <ac:chgData name="Leana FLEURY" userId="" providerId="" clId="Web-{238DEA48-F984-4000-88DF-719159A5E1BE}" dt="2024-04-16T06:38:48.169" v="27" actId="14100"/>
          <ac:spMkLst>
            <pc:docMk/>
            <pc:sldMk cId="3797013179" sldId="257"/>
            <ac:spMk id="6" creationId="{69B37702-537E-333D-40A0-729EB9BCB707}"/>
          </ac:spMkLst>
        </pc:spChg>
        <pc:spChg chg="add mod">
          <ac:chgData name="Leana FLEURY" userId="" providerId="" clId="Web-{238DEA48-F984-4000-88DF-719159A5E1BE}" dt="2024-04-16T06:38:54.997" v="29" actId="14100"/>
          <ac:spMkLst>
            <pc:docMk/>
            <pc:sldMk cId="3797013179" sldId="257"/>
            <ac:spMk id="7" creationId="{763C1334-BA6C-C339-BA79-A3FA3DE9E0FB}"/>
          </ac:spMkLst>
        </pc:spChg>
        <pc:picChg chg="add mod ord">
          <ac:chgData name="Leana FLEURY" userId="" providerId="" clId="Web-{238DEA48-F984-4000-88DF-719159A5E1BE}" dt="2024-04-16T06:37:59.198" v="20" actId="1076"/>
          <ac:picMkLst>
            <pc:docMk/>
            <pc:sldMk cId="3797013179" sldId="257"/>
            <ac:picMk id="4" creationId="{A96CDD0F-1903-06E8-0B98-551C49210229}"/>
          </ac:picMkLst>
        </pc:picChg>
        <pc:picChg chg="add mod">
          <ac:chgData name="Leana FLEURY" userId="" providerId="" clId="Web-{238DEA48-F984-4000-88DF-719159A5E1BE}" dt="2024-04-16T06:38:23.293" v="23" actId="1076"/>
          <ac:picMkLst>
            <pc:docMk/>
            <pc:sldMk cId="3797013179" sldId="257"/>
            <ac:picMk id="5" creationId="{312AF1CF-5501-9A0F-C8D1-7B12E2D05433}"/>
          </ac:picMkLst>
        </pc:picChg>
      </pc:sldChg>
      <pc:sldChg chg="addSp delSp modSp new">
        <pc:chgData name="Leana FLEURY" userId="" providerId="" clId="Web-{238DEA48-F984-4000-88DF-719159A5E1BE}" dt="2024-04-16T06:48:34.785" v="130"/>
        <pc:sldMkLst>
          <pc:docMk/>
          <pc:sldMk cId="724280183" sldId="258"/>
        </pc:sldMkLst>
        <pc:spChg chg="del mod">
          <ac:chgData name="Leana FLEURY" userId="" providerId="" clId="Web-{238DEA48-F984-4000-88DF-719159A5E1BE}" dt="2024-04-16T06:46:51.531" v="110"/>
          <ac:spMkLst>
            <pc:docMk/>
            <pc:sldMk cId="724280183" sldId="258"/>
            <ac:spMk id="2" creationId="{7C7EBE49-56B7-59F1-EFB1-A9D0E892BB69}"/>
          </ac:spMkLst>
        </pc:spChg>
        <pc:spChg chg="del">
          <ac:chgData name="Leana FLEURY" userId="" providerId="" clId="Web-{238DEA48-F984-4000-88DF-719159A5E1BE}" dt="2024-04-16T06:39:56.015" v="31"/>
          <ac:spMkLst>
            <pc:docMk/>
            <pc:sldMk cId="724280183" sldId="258"/>
            <ac:spMk id="3" creationId="{75C33CEA-001C-CCAA-575E-EF26EAA4815C}"/>
          </ac:spMkLst>
        </pc:spChg>
        <pc:spChg chg="add mod">
          <ac:chgData name="Leana FLEURY" userId="" providerId="" clId="Web-{238DEA48-F984-4000-88DF-719159A5E1BE}" dt="2024-04-16T06:48:24.660" v="127" actId="1076"/>
          <ac:spMkLst>
            <pc:docMk/>
            <pc:sldMk cId="724280183" sldId="258"/>
            <ac:spMk id="5" creationId="{B5FA176F-0C53-F893-BB94-06172EC6A177}"/>
          </ac:spMkLst>
        </pc:spChg>
        <pc:spChg chg="add mod">
          <ac:chgData name="Leana FLEURY" userId="" providerId="" clId="Web-{238DEA48-F984-4000-88DF-719159A5E1BE}" dt="2024-04-16T06:43:07.023" v="57" actId="14100"/>
          <ac:spMkLst>
            <pc:docMk/>
            <pc:sldMk cId="724280183" sldId="258"/>
            <ac:spMk id="6" creationId="{D4B4D25B-2F86-96AA-60FA-6CD015C544FC}"/>
          </ac:spMkLst>
        </pc:spChg>
        <pc:spChg chg="add mod">
          <ac:chgData name="Leana FLEURY" userId="" providerId="" clId="Web-{238DEA48-F984-4000-88DF-719159A5E1BE}" dt="2024-04-16T06:45:47.904" v="92" actId="1076"/>
          <ac:spMkLst>
            <pc:docMk/>
            <pc:sldMk cId="724280183" sldId="258"/>
            <ac:spMk id="13" creationId="{E7252D60-2CBD-737D-84FB-F159C7A99E74}"/>
          </ac:spMkLst>
        </pc:spChg>
        <pc:spChg chg="add mod">
          <ac:chgData name="Leana FLEURY" userId="" providerId="" clId="Web-{238DEA48-F984-4000-88DF-719159A5E1BE}" dt="2024-04-16T06:46:11.530" v="103" actId="1076"/>
          <ac:spMkLst>
            <pc:docMk/>
            <pc:sldMk cId="724280183" sldId="258"/>
            <ac:spMk id="14" creationId="{E5CCBF99-631C-6273-D82F-0DBBED1970D3}"/>
          </ac:spMkLst>
        </pc:spChg>
        <pc:spChg chg="add mod">
          <ac:chgData name="Leana FLEURY" userId="" providerId="" clId="Web-{238DEA48-F984-4000-88DF-719159A5E1BE}" dt="2024-04-16T06:46:34.984" v="108" actId="1076"/>
          <ac:spMkLst>
            <pc:docMk/>
            <pc:sldMk cId="724280183" sldId="258"/>
            <ac:spMk id="15" creationId="{2CCA08A1-A859-0B76-24D7-EC4972B0B3E1}"/>
          </ac:spMkLst>
        </pc:spChg>
        <pc:spChg chg="add mod">
          <ac:chgData name="Leana FLEURY" userId="" providerId="" clId="Web-{238DEA48-F984-4000-88DF-719159A5E1BE}" dt="2024-04-16T06:47:09.438" v="116" actId="1076"/>
          <ac:spMkLst>
            <pc:docMk/>
            <pc:sldMk cId="724280183" sldId="258"/>
            <ac:spMk id="16" creationId="{A30F9001-0EB1-7780-9C7F-6EE67A639A93}"/>
          </ac:spMkLst>
        </pc:spChg>
        <pc:spChg chg="add mod">
          <ac:chgData name="Leana FLEURY" userId="" providerId="" clId="Web-{238DEA48-F984-4000-88DF-719159A5E1BE}" dt="2024-04-16T06:47:37.783" v="119" actId="1076"/>
          <ac:spMkLst>
            <pc:docMk/>
            <pc:sldMk cId="724280183" sldId="258"/>
            <ac:spMk id="17" creationId="{00D33286-DD33-C52F-4543-AA93E82743D8}"/>
          </ac:spMkLst>
        </pc:spChg>
        <pc:spChg chg="add mod">
          <ac:chgData name="Leana FLEURY" userId="" providerId="" clId="Web-{238DEA48-F984-4000-88DF-719159A5E1BE}" dt="2024-04-16T06:48:06.659" v="122" actId="1076"/>
          <ac:spMkLst>
            <pc:docMk/>
            <pc:sldMk cId="724280183" sldId="258"/>
            <ac:spMk id="18" creationId="{3AC6A173-C59B-6E3F-CB1A-90E325129471}"/>
          </ac:spMkLst>
        </pc:spChg>
        <pc:spChg chg="add del mod">
          <ac:chgData name="Leana FLEURY" userId="" providerId="" clId="Web-{238DEA48-F984-4000-88DF-719159A5E1BE}" dt="2024-04-16T06:48:34.785" v="130"/>
          <ac:spMkLst>
            <pc:docMk/>
            <pc:sldMk cId="724280183" sldId="258"/>
            <ac:spMk id="19" creationId="{D94247F5-5059-FBED-F47D-34AD36505231}"/>
          </ac:spMkLst>
        </pc:spChg>
        <pc:picChg chg="add mod ord">
          <ac:chgData name="Leana FLEURY" userId="" providerId="" clId="Web-{238DEA48-F984-4000-88DF-719159A5E1BE}" dt="2024-04-16T06:48:20.050" v="126" actId="1076"/>
          <ac:picMkLst>
            <pc:docMk/>
            <pc:sldMk cId="724280183" sldId="258"/>
            <ac:picMk id="4" creationId="{836350B9-5B0C-2788-A852-D06875B0A12C}"/>
          </ac:picMkLst>
        </pc:picChg>
        <pc:picChg chg="add mod">
          <ac:chgData name="Leana FLEURY" userId="" providerId="" clId="Web-{238DEA48-F984-4000-88DF-719159A5E1BE}" dt="2024-04-16T06:43:26.273" v="60" actId="1076"/>
          <ac:picMkLst>
            <pc:docMk/>
            <pc:sldMk cId="724280183" sldId="258"/>
            <ac:picMk id="7" creationId="{54D30A7F-35A9-200D-F897-F26541039269}"/>
          </ac:picMkLst>
        </pc:picChg>
        <pc:picChg chg="add mod">
          <ac:chgData name="Leana FLEURY" userId="" providerId="" clId="Web-{238DEA48-F984-4000-88DF-719159A5E1BE}" dt="2024-04-16T06:46:08.436" v="102" actId="14100"/>
          <ac:picMkLst>
            <pc:docMk/>
            <pc:sldMk cId="724280183" sldId="258"/>
            <ac:picMk id="8" creationId="{E5C8A00E-B199-39CE-C7A7-4E59C11D426D}"/>
          </ac:picMkLst>
        </pc:picChg>
        <pc:picChg chg="add mod">
          <ac:chgData name="Leana FLEURY" userId="" providerId="" clId="Web-{238DEA48-F984-4000-88DF-719159A5E1BE}" dt="2024-04-16T06:44:15.494" v="70" actId="1076"/>
          <ac:picMkLst>
            <pc:docMk/>
            <pc:sldMk cId="724280183" sldId="258"/>
            <ac:picMk id="9" creationId="{8794E7BD-0C60-A11F-7CE3-353200DCA282}"/>
          </ac:picMkLst>
        </pc:picChg>
        <pc:picChg chg="add mod">
          <ac:chgData name="Leana FLEURY" userId="" providerId="" clId="Web-{238DEA48-F984-4000-88DF-719159A5E1BE}" dt="2024-04-16T06:44:35.135" v="73" actId="1076"/>
          <ac:picMkLst>
            <pc:docMk/>
            <pc:sldMk cId="724280183" sldId="258"/>
            <ac:picMk id="10" creationId="{6BD9FADB-586D-0558-D765-FE00626B4712}"/>
          </ac:picMkLst>
        </pc:picChg>
        <pc:picChg chg="add mod">
          <ac:chgData name="Leana FLEURY" userId="" providerId="" clId="Web-{238DEA48-F984-4000-88DF-719159A5E1BE}" dt="2024-04-16T06:45:03.496" v="79" actId="14100"/>
          <ac:picMkLst>
            <pc:docMk/>
            <pc:sldMk cId="724280183" sldId="258"/>
            <ac:picMk id="11" creationId="{5FF94C1D-C1D1-A6F4-E9BE-11EE1B21EE50}"/>
          </ac:picMkLst>
        </pc:picChg>
        <pc:picChg chg="add mod">
          <ac:chgData name="Leana FLEURY" userId="" providerId="" clId="Web-{238DEA48-F984-4000-88DF-719159A5E1BE}" dt="2024-04-16T06:45:33.544" v="85" actId="1076"/>
          <ac:picMkLst>
            <pc:docMk/>
            <pc:sldMk cId="724280183" sldId="258"/>
            <ac:picMk id="12" creationId="{791DD9B9-FFE9-94F8-06EE-B98FFFD952D1}"/>
          </ac:picMkLst>
        </pc:picChg>
      </pc:sldChg>
      <pc:sldChg chg="addSp delSp modSp new">
        <pc:chgData name="Leana FLEURY" userId="" providerId="" clId="Web-{238DEA48-F984-4000-88DF-719159A5E1BE}" dt="2024-04-16T06:53:33.688" v="180" actId="20577"/>
        <pc:sldMkLst>
          <pc:docMk/>
          <pc:sldMk cId="4036127258" sldId="259"/>
        </pc:sldMkLst>
        <pc:spChg chg="del">
          <ac:chgData name="Leana FLEURY" userId="" providerId="" clId="Web-{238DEA48-F984-4000-88DF-719159A5E1BE}" dt="2024-04-16T06:50:01.914" v="134"/>
          <ac:spMkLst>
            <pc:docMk/>
            <pc:sldMk cId="4036127258" sldId="259"/>
            <ac:spMk id="2" creationId="{47671188-82D9-8BC4-08B4-CFF33F560F89}"/>
          </ac:spMkLst>
        </pc:spChg>
        <pc:spChg chg="del">
          <ac:chgData name="Leana FLEURY" userId="" providerId="" clId="Web-{238DEA48-F984-4000-88DF-719159A5E1BE}" dt="2024-04-16T06:49:40.288" v="132"/>
          <ac:spMkLst>
            <pc:docMk/>
            <pc:sldMk cId="4036127258" sldId="259"/>
            <ac:spMk id="3" creationId="{813C8606-8782-62C3-5A94-3FD439E93E3B}"/>
          </ac:spMkLst>
        </pc:spChg>
        <pc:spChg chg="add mod">
          <ac:chgData name="Leana FLEURY" userId="" providerId="" clId="Web-{238DEA48-F984-4000-88DF-719159A5E1BE}" dt="2024-04-16T06:53:33.688" v="180" actId="20577"/>
          <ac:spMkLst>
            <pc:docMk/>
            <pc:sldMk cId="4036127258" sldId="259"/>
            <ac:spMk id="6" creationId="{757CD002-6DB1-910E-DB12-68E47784CCC6}"/>
          </ac:spMkLst>
        </pc:spChg>
        <pc:picChg chg="add mod ord">
          <ac:chgData name="Leana FLEURY" userId="" providerId="" clId="Web-{238DEA48-F984-4000-88DF-719159A5E1BE}" dt="2024-04-16T06:52:24.779" v="142" actId="1076"/>
          <ac:picMkLst>
            <pc:docMk/>
            <pc:sldMk cId="4036127258" sldId="259"/>
            <ac:picMk id="4" creationId="{46504E05-A645-08C6-4F14-1E21282A4347}"/>
          </ac:picMkLst>
        </pc:picChg>
        <pc:picChg chg="add mod">
          <ac:chgData name="Leana FLEURY" userId="" providerId="" clId="Web-{238DEA48-F984-4000-88DF-719159A5E1BE}" dt="2024-04-16T06:52:23.857" v="141" actId="1076"/>
          <ac:picMkLst>
            <pc:docMk/>
            <pc:sldMk cId="4036127258" sldId="259"/>
            <ac:picMk id="5" creationId="{74DCC993-D9E9-59C6-5614-DC841D71A516}"/>
          </ac:picMkLst>
        </pc:picChg>
      </pc:sldChg>
      <pc:sldMasterChg chg="del delSldLayout">
        <pc:chgData name="Leana FLEURY" userId="" providerId="" clId="Web-{238DEA48-F984-4000-88DF-719159A5E1BE}" dt="2024-04-16T06:37:38.219" v="18"/>
        <pc:sldMasterMkLst>
          <pc:docMk/>
          <pc:sldMasterMk cId="3071127875" sldId="2147483648"/>
        </pc:sldMasterMkLst>
        <pc:sldLayoutChg chg="del">
          <pc:chgData name="Leana FLEURY" userId="" providerId="" clId="Web-{238DEA48-F984-4000-88DF-719159A5E1BE}" dt="2024-04-16T06:37:38.219" v="18"/>
          <pc:sldLayoutMkLst>
            <pc:docMk/>
            <pc:sldMasterMk cId="3071127875" sldId="2147483648"/>
            <pc:sldLayoutMk cId="3310491181" sldId="2147483649"/>
          </pc:sldLayoutMkLst>
        </pc:sldLayoutChg>
        <pc:sldLayoutChg chg="del">
          <pc:chgData name="Leana FLEURY" userId="" providerId="" clId="Web-{238DEA48-F984-4000-88DF-719159A5E1BE}" dt="2024-04-16T06:37:38.219" v="18"/>
          <pc:sldLayoutMkLst>
            <pc:docMk/>
            <pc:sldMasterMk cId="3071127875" sldId="2147483648"/>
            <pc:sldLayoutMk cId="3841795644" sldId="2147483650"/>
          </pc:sldLayoutMkLst>
        </pc:sldLayoutChg>
        <pc:sldLayoutChg chg="del">
          <pc:chgData name="Leana FLEURY" userId="" providerId="" clId="Web-{238DEA48-F984-4000-88DF-719159A5E1BE}" dt="2024-04-16T06:37:38.219" v="18"/>
          <pc:sldLayoutMkLst>
            <pc:docMk/>
            <pc:sldMasterMk cId="3071127875" sldId="2147483648"/>
            <pc:sldLayoutMk cId="3466923455" sldId="2147483651"/>
          </pc:sldLayoutMkLst>
        </pc:sldLayoutChg>
        <pc:sldLayoutChg chg="del">
          <pc:chgData name="Leana FLEURY" userId="" providerId="" clId="Web-{238DEA48-F984-4000-88DF-719159A5E1BE}" dt="2024-04-16T06:37:38.219" v="18"/>
          <pc:sldLayoutMkLst>
            <pc:docMk/>
            <pc:sldMasterMk cId="3071127875" sldId="2147483648"/>
            <pc:sldLayoutMk cId="3747632232" sldId="2147483652"/>
          </pc:sldLayoutMkLst>
        </pc:sldLayoutChg>
        <pc:sldLayoutChg chg="del">
          <pc:chgData name="Leana FLEURY" userId="" providerId="" clId="Web-{238DEA48-F984-4000-88DF-719159A5E1BE}" dt="2024-04-16T06:37:38.219" v="18"/>
          <pc:sldLayoutMkLst>
            <pc:docMk/>
            <pc:sldMasterMk cId="3071127875" sldId="2147483648"/>
            <pc:sldLayoutMk cId="2611866596" sldId="2147483653"/>
          </pc:sldLayoutMkLst>
        </pc:sldLayoutChg>
        <pc:sldLayoutChg chg="del">
          <pc:chgData name="Leana FLEURY" userId="" providerId="" clId="Web-{238DEA48-F984-4000-88DF-719159A5E1BE}" dt="2024-04-16T06:37:38.219" v="18"/>
          <pc:sldLayoutMkLst>
            <pc:docMk/>
            <pc:sldMasterMk cId="3071127875" sldId="2147483648"/>
            <pc:sldLayoutMk cId="3395854097" sldId="2147483654"/>
          </pc:sldLayoutMkLst>
        </pc:sldLayoutChg>
        <pc:sldLayoutChg chg="del">
          <pc:chgData name="Leana FLEURY" userId="" providerId="" clId="Web-{238DEA48-F984-4000-88DF-719159A5E1BE}" dt="2024-04-16T06:37:38.219" v="18"/>
          <pc:sldLayoutMkLst>
            <pc:docMk/>
            <pc:sldMasterMk cId="3071127875" sldId="2147483648"/>
            <pc:sldLayoutMk cId="4040201302" sldId="2147483655"/>
          </pc:sldLayoutMkLst>
        </pc:sldLayoutChg>
        <pc:sldLayoutChg chg="del">
          <pc:chgData name="Leana FLEURY" userId="" providerId="" clId="Web-{238DEA48-F984-4000-88DF-719159A5E1BE}" dt="2024-04-16T06:37:38.219" v="18"/>
          <pc:sldLayoutMkLst>
            <pc:docMk/>
            <pc:sldMasterMk cId="3071127875" sldId="2147483648"/>
            <pc:sldLayoutMk cId="2706407263" sldId="2147483656"/>
          </pc:sldLayoutMkLst>
        </pc:sldLayoutChg>
        <pc:sldLayoutChg chg="del">
          <pc:chgData name="Leana FLEURY" userId="" providerId="" clId="Web-{238DEA48-F984-4000-88DF-719159A5E1BE}" dt="2024-04-16T06:37:38.219" v="18"/>
          <pc:sldLayoutMkLst>
            <pc:docMk/>
            <pc:sldMasterMk cId="3071127875" sldId="2147483648"/>
            <pc:sldLayoutMk cId="1610903340" sldId="2147483657"/>
          </pc:sldLayoutMkLst>
        </pc:sldLayoutChg>
        <pc:sldLayoutChg chg="del">
          <pc:chgData name="Leana FLEURY" userId="" providerId="" clId="Web-{238DEA48-F984-4000-88DF-719159A5E1BE}" dt="2024-04-16T06:37:38.219" v="18"/>
          <pc:sldLayoutMkLst>
            <pc:docMk/>
            <pc:sldMasterMk cId="3071127875" sldId="2147483648"/>
            <pc:sldLayoutMk cId="4172787210" sldId="2147483658"/>
          </pc:sldLayoutMkLst>
        </pc:sldLayoutChg>
        <pc:sldLayoutChg chg="del">
          <pc:chgData name="Leana FLEURY" userId="" providerId="" clId="Web-{238DEA48-F984-4000-88DF-719159A5E1BE}" dt="2024-04-16T06:37:38.219" v="18"/>
          <pc:sldLayoutMkLst>
            <pc:docMk/>
            <pc:sldMasterMk cId="3071127875" sldId="2147483648"/>
            <pc:sldLayoutMk cId="1902177510" sldId="2147483659"/>
          </pc:sldLayoutMkLst>
        </pc:sldLayoutChg>
      </pc:sldMasterChg>
      <pc:sldMasterChg chg="add addSldLayout modSldLayout">
        <pc:chgData name="Leana FLEURY" userId="" providerId="" clId="Web-{238DEA48-F984-4000-88DF-719159A5E1BE}" dt="2024-04-16T06:37:38.219" v="18"/>
        <pc:sldMasterMkLst>
          <pc:docMk/>
          <pc:sldMasterMk cId="1688349576" sldId="2147483660"/>
        </pc:sldMasterMkLst>
        <pc:sldLayoutChg chg="add mod replId">
          <pc:chgData name="Leana FLEURY" userId="" providerId="" clId="Web-{238DEA48-F984-4000-88DF-719159A5E1BE}" dt="2024-04-16T06:37:38.219" v="18"/>
          <pc:sldLayoutMkLst>
            <pc:docMk/>
            <pc:sldMasterMk cId="1688349576" sldId="2147483660"/>
            <pc:sldLayoutMk cId="2875767681" sldId="2147483661"/>
          </pc:sldLayoutMkLst>
        </pc:sldLayoutChg>
        <pc:sldLayoutChg chg="add mod replId">
          <pc:chgData name="Leana FLEURY" userId="" providerId="" clId="Web-{238DEA48-F984-4000-88DF-719159A5E1BE}" dt="2024-04-16T06:37:38.219" v="18"/>
          <pc:sldLayoutMkLst>
            <pc:docMk/>
            <pc:sldMasterMk cId="1688349576" sldId="2147483660"/>
            <pc:sldLayoutMk cId="516425026" sldId="2147483662"/>
          </pc:sldLayoutMkLst>
        </pc:sldLayoutChg>
        <pc:sldLayoutChg chg="add mod replId">
          <pc:chgData name="Leana FLEURY" userId="" providerId="" clId="Web-{238DEA48-F984-4000-88DF-719159A5E1BE}" dt="2024-04-16T06:37:38.219" v="18"/>
          <pc:sldLayoutMkLst>
            <pc:docMk/>
            <pc:sldMasterMk cId="1688349576" sldId="2147483660"/>
            <pc:sldLayoutMk cId="2079485549" sldId="2147483663"/>
          </pc:sldLayoutMkLst>
        </pc:sldLayoutChg>
        <pc:sldLayoutChg chg="add mod replId">
          <pc:chgData name="Leana FLEURY" userId="" providerId="" clId="Web-{238DEA48-F984-4000-88DF-719159A5E1BE}" dt="2024-04-16T06:37:38.219" v="18"/>
          <pc:sldLayoutMkLst>
            <pc:docMk/>
            <pc:sldMasterMk cId="1688349576" sldId="2147483660"/>
            <pc:sldLayoutMk cId="852583585" sldId="2147483664"/>
          </pc:sldLayoutMkLst>
        </pc:sldLayoutChg>
        <pc:sldLayoutChg chg="add mod replId">
          <pc:chgData name="Leana FLEURY" userId="" providerId="" clId="Web-{238DEA48-F984-4000-88DF-719159A5E1BE}" dt="2024-04-16T06:37:38.219" v="18"/>
          <pc:sldLayoutMkLst>
            <pc:docMk/>
            <pc:sldMasterMk cId="1688349576" sldId="2147483660"/>
            <pc:sldLayoutMk cId="4122137555" sldId="2147483665"/>
          </pc:sldLayoutMkLst>
        </pc:sldLayoutChg>
        <pc:sldLayoutChg chg="add mod replId">
          <pc:chgData name="Leana FLEURY" userId="" providerId="" clId="Web-{238DEA48-F984-4000-88DF-719159A5E1BE}" dt="2024-04-16T06:37:38.219" v="18"/>
          <pc:sldLayoutMkLst>
            <pc:docMk/>
            <pc:sldMasterMk cId="1688349576" sldId="2147483660"/>
            <pc:sldLayoutMk cId="1803048753" sldId="2147483666"/>
          </pc:sldLayoutMkLst>
        </pc:sldLayoutChg>
        <pc:sldLayoutChg chg="add mod replId">
          <pc:chgData name="Leana FLEURY" userId="" providerId="" clId="Web-{238DEA48-F984-4000-88DF-719159A5E1BE}" dt="2024-04-16T06:37:38.219" v="18"/>
          <pc:sldLayoutMkLst>
            <pc:docMk/>
            <pc:sldMasterMk cId="1688349576" sldId="2147483660"/>
            <pc:sldLayoutMk cId="1495124380" sldId="2147483667"/>
          </pc:sldLayoutMkLst>
        </pc:sldLayoutChg>
        <pc:sldLayoutChg chg="add mod replId">
          <pc:chgData name="Leana FLEURY" userId="" providerId="" clId="Web-{238DEA48-F984-4000-88DF-719159A5E1BE}" dt="2024-04-16T06:37:38.219" v="18"/>
          <pc:sldLayoutMkLst>
            <pc:docMk/>
            <pc:sldMasterMk cId="1688349576" sldId="2147483660"/>
            <pc:sldLayoutMk cId="3915990010" sldId="2147483668"/>
          </pc:sldLayoutMkLst>
        </pc:sldLayoutChg>
        <pc:sldLayoutChg chg="add mod replId">
          <pc:chgData name="Leana FLEURY" userId="" providerId="" clId="Web-{238DEA48-F984-4000-88DF-719159A5E1BE}" dt="2024-04-16T06:37:38.219" v="18"/>
          <pc:sldLayoutMkLst>
            <pc:docMk/>
            <pc:sldMasterMk cId="1688349576" sldId="2147483660"/>
            <pc:sldLayoutMk cId="1115138722" sldId="2147483669"/>
          </pc:sldLayoutMkLst>
        </pc:sldLayoutChg>
        <pc:sldLayoutChg chg="add mod replId">
          <pc:chgData name="Leana FLEURY" userId="" providerId="" clId="Web-{238DEA48-F984-4000-88DF-719159A5E1BE}" dt="2024-04-16T06:37:38.219" v="18"/>
          <pc:sldLayoutMkLst>
            <pc:docMk/>
            <pc:sldMasterMk cId="1688349576" sldId="2147483660"/>
            <pc:sldLayoutMk cId="603317794" sldId="2147483670"/>
          </pc:sldLayoutMkLst>
        </pc:sldLayoutChg>
        <pc:sldLayoutChg chg="add mod replId">
          <pc:chgData name="Leana FLEURY" userId="" providerId="" clId="Web-{238DEA48-F984-4000-88DF-719159A5E1BE}" dt="2024-04-16T06:37:38.219" v="18"/>
          <pc:sldLayoutMkLst>
            <pc:docMk/>
            <pc:sldMasterMk cId="1688349576" sldId="2147483660"/>
            <pc:sldLayoutMk cId="2800404022" sldId="2147483671"/>
          </pc:sldLayoutMkLst>
        </pc:sldLayoutChg>
        <pc:sldLayoutChg chg="add mod replId">
          <pc:chgData name="Leana FLEURY" userId="" providerId="" clId="Web-{238DEA48-F984-4000-88DF-719159A5E1BE}" dt="2024-04-16T06:37:38.219" v="18"/>
          <pc:sldLayoutMkLst>
            <pc:docMk/>
            <pc:sldMasterMk cId="1688349576" sldId="2147483660"/>
            <pc:sldLayoutMk cId="2568004009" sldId="2147483672"/>
          </pc:sldLayoutMkLst>
        </pc:sldLayoutChg>
        <pc:sldLayoutChg chg="add mod replId">
          <pc:chgData name="Leana FLEURY" userId="" providerId="" clId="Web-{238DEA48-F984-4000-88DF-719159A5E1BE}" dt="2024-04-16T06:37:38.219" v="18"/>
          <pc:sldLayoutMkLst>
            <pc:docMk/>
            <pc:sldMasterMk cId="1688349576" sldId="2147483660"/>
            <pc:sldLayoutMk cId="2295898828" sldId="2147483673"/>
          </pc:sldLayoutMkLst>
        </pc:sldLayoutChg>
        <pc:sldLayoutChg chg="add mod replId">
          <pc:chgData name="Leana FLEURY" userId="" providerId="" clId="Web-{238DEA48-F984-4000-88DF-719159A5E1BE}" dt="2024-04-16T06:37:38.219" v="18"/>
          <pc:sldLayoutMkLst>
            <pc:docMk/>
            <pc:sldMasterMk cId="1688349576" sldId="2147483660"/>
            <pc:sldLayoutMk cId="2851141851" sldId="2147483674"/>
          </pc:sldLayoutMkLst>
        </pc:sldLayoutChg>
        <pc:sldLayoutChg chg="add mod replId">
          <pc:chgData name="Leana FLEURY" userId="" providerId="" clId="Web-{238DEA48-F984-4000-88DF-719159A5E1BE}" dt="2024-04-16T06:37:38.219" v="18"/>
          <pc:sldLayoutMkLst>
            <pc:docMk/>
            <pc:sldMasterMk cId="1688349576" sldId="2147483660"/>
            <pc:sldLayoutMk cId="952437371" sldId="2147483675"/>
          </pc:sldLayoutMkLst>
        </pc:sldLayoutChg>
        <pc:sldLayoutChg chg="add mod replId">
          <pc:chgData name="Leana FLEURY" userId="" providerId="" clId="Web-{238DEA48-F984-4000-88DF-719159A5E1BE}" dt="2024-04-16T06:37:38.219" v="18"/>
          <pc:sldLayoutMkLst>
            <pc:docMk/>
            <pc:sldMasterMk cId="1688349576" sldId="2147483660"/>
            <pc:sldLayoutMk cId="3034823335" sldId="2147483676"/>
          </pc:sldLayoutMkLst>
        </pc:sldLayoutChg>
        <pc:sldLayoutChg chg="add mod replId">
          <pc:chgData name="Leana FLEURY" userId="" providerId="" clId="Web-{238DEA48-F984-4000-88DF-719159A5E1BE}" dt="2024-04-16T06:37:38.219" v="18"/>
          <pc:sldLayoutMkLst>
            <pc:docMk/>
            <pc:sldMasterMk cId="1688349576" sldId="2147483660"/>
            <pc:sldLayoutMk cId="415597050" sldId="2147483677"/>
          </pc:sldLayoutMkLst>
        </pc:sldLayoutChg>
      </pc:sldMasterChg>
    </pc:docChg>
  </pc:docChgLst>
  <pc:docChgLst>
    <pc:chgData name="Leana FLEURY" clId="Web-{8B3F9141-18F1-4B2C-9535-55316712BBE3}"/>
    <pc:docChg chg="modSld">
      <pc:chgData name="Leana FLEURY" userId="" providerId="" clId="Web-{8B3F9141-18F1-4B2C-9535-55316712BBE3}" dt="2024-05-13T07:50:20.679" v="39" actId="1076"/>
      <pc:docMkLst>
        <pc:docMk/>
      </pc:docMkLst>
      <pc:sldChg chg="addSp modSp">
        <pc:chgData name="Leana FLEURY" userId="" providerId="" clId="Web-{8B3F9141-18F1-4B2C-9535-55316712BBE3}" dt="2024-05-13T07:50:20.679" v="39" actId="1076"/>
        <pc:sldMkLst>
          <pc:docMk/>
          <pc:sldMk cId="4036127258" sldId="259"/>
        </pc:sldMkLst>
        <pc:spChg chg="add mod">
          <ac:chgData name="Leana FLEURY" userId="" providerId="" clId="Web-{8B3F9141-18F1-4B2C-9535-55316712BBE3}" dt="2024-05-13T07:50:20.679" v="39" actId="1076"/>
          <ac:spMkLst>
            <pc:docMk/>
            <pc:sldMk cId="4036127258" sldId="259"/>
            <ac:spMk id="7" creationId="{86B8C84D-FAE3-2C52-B327-9CA177EFD76A}"/>
          </ac:spMkLst>
        </pc:spChg>
        <pc:picChg chg="add mod">
          <ac:chgData name="Leana FLEURY" userId="" providerId="" clId="Web-{8B3F9141-18F1-4B2C-9535-55316712BBE3}" dt="2024-05-13T07:49:46.944" v="3" actId="1076"/>
          <ac:picMkLst>
            <pc:docMk/>
            <pc:sldMk cId="4036127258" sldId="259"/>
            <ac:picMk id="3" creationId="{E4D74049-8CF3-0B93-09DF-22E06D2C5723}"/>
          </ac:picMkLst>
        </pc:picChg>
        <pc:picChg chg="mod">
          <ac:chgData name="Leana FLEURY" userId="" providerId="" clId="Web-{8B3F9141-18F1-4B2C-9535-55316712BBE3}" dt="2024-05-13T07:49:37.131" v="0" actId="1076"/>
          <ac:picMkLst>
            <pc:docMk/>
            <pc:sldMk cId="4036127258" sldId="259"/>
            <ac:picMk id="4" creationId="{46504E05-A645-08C6-4F14-1E21282A4347}"/>
          </ac:picMkLst>
        </pc:picChg>
        <pc:picChg chg="mod">
          <ac:chgData name="Leana FLEURY" userId="" providerId="" clId="Web-{8B3F9141-18F1-4B2C-9535-55316712BBE3}" dt="2024-05-13T07:49:38.866" v="1" actId="1076"/>
          <ac:picMkLst>
            <pc:docMk/>
            <pc:sldMk cId="4036127258" sldId="259"/>
            <ac:picMk id="5" creationId="{74DCC993-D9E9-59C6-5614-DC841D71A516}"/>
          </ac:picMkLst>
        </pc:picChg>
      </pc:sldChg>
    </pc:docChg>
  </pc:docChgLst>
  <pc:docChgLst>
    <pc:chgData name="Leana FLEURY" clId="Web-{8550AB7E-8106-456E-96B0-6ADC060CF51F}"/>
    <pc:docChg chg="modSld">
      <pc:chgData name="Leana FLEURY" userId="" providerId="" clId="Web-{8550AB7E-8106-456E-96B0-6ADC060CF51F}" dt="2024-04-15T07:48:08.811" v="12" actId="20577"/>
      <pc:docMkLst>
        <pc:docMk/>
      </pc:docMkLst>
      <pc:sldChg chg="modSp">
        <pc:chgData name="Leana FLEURY" userId="" providerId="" clId="Web-{8550AB7E-8106-456E-96B0-6ADC060CF51F}" dt="2024-04-15T07:48:08.811" v="12" actId="20577"/>
        <pc:sldMkLst>
          <pc:docMk/>
          <pc:sldMk cId="3784089036" sldId="256"/>
        </pc:sldMkLst>
        <pc:spChg chg="mod">
          <ac:chgData name="Leana FLEURY" userId="" providerId="" clId="Web-{8550AB7E-8106-456E-96B0-6ADC060CF51F}" dt="2024-04-15T07:47:41.575" v="3" actId="20577"/>
          <ac:spMkLst>
            <pc:docMk/>
            <pc:sldMk cId="3784089036" sldId="256"/>
            <ac:spMk id="2" creationId="{00000000-0000-0000-0000-000000000000}"/>
          </ac:spMkLst>
        </pc:spChg>
        <pc:spChg chg="mod">
          <ac:chgData name="Leana FLEURY" userId="" providerId="" clId="Web-{8550AB7E-8106-456E-96B0-6ADC060CF51F}" dt="2024-04-15T07:48:08.811" v="12" actId="20577"/>
          <ac:spMkLst>
            <pc:docMk/>
            <pc:sldMk cId="3784089036" sldId="256"/>
            <ac:spMk id="3" creationId="{00000000-0000-0000-0000-000000000000}"/>
          </ac:spMkLst>
        </pc:spChg>
      </pc:sldChg>
    </pc:docChg>
  </pc:docChgLst>
  <pc:docChgLst>
    <pc:chgData name="Leana FLEURY" clId="Web-{AD6CBFE4-0C84-41B4-A5E2-745170FA0CD9}"/>
    <pc:docChg chg="modSld">
      <pc:chgData name="Leana FLEURY" userId="" providerId="" clId="Web-{AD6CBFE4-0C84-41B4-A5E2-745170FA0CD9}" dt="2024-04-16T06:55:06.158" v="20"/>
      <pc:docMkLst>
        <pc:docMk/>
      </pc:docMkLst>
      <pc:sldChg chg="addSp modSp">
        <pc:chgData name="Leana FLEURY" userId="" providerId="" clId="Web-{AD6CBFE4-0C84-41B4-A5E2-745170FA0CD9}" dt="2024-04-16T06:55:06.158" v="20"/>
        <pc:sldMkLst>
          <pc:docMk/>
          <pc:sldMk cId="4036127258" sldId="259"/>
        </pc:sldMkLst>
        <pc:spChg chg="add">
          <ac:chgData name="Leana FLEURY" userId="" providerId="" clId="Web-{AD6CBFE4-0C84-41B4-A5E2-745170FA0CD9}" dt="2024-04-16T06:55:06.158" v="20"/>
          <ac:spMkLst>
            <pc:docMk/>
            <pc:sldMk cId="4036127258" sldId="259"/>
            <ac:spMk id="2" creationId="{DDB1ECE9-A5E6-8250-2102-8D119CC55A6A}"/>
          </ac:spMkLst>
        </pc:spChg>
        <pc:spChg chg="mod">
          <ac:chgData name="Leana FLEURY" userId="" providerId="" clId="Web-{AD6CBFE4-0C84-41B4-A5E2-745170FA0CD9}" dt="2024-04-16T06:54:54.689" v="16" actId="1076"/>
          <ac:spMkLst>
            <pc:docMk/>
            <pc:sldMk cId="4036127258" sldId="259"/>
            <ac:spMk id="6" creationId="{757CD002-6DB1-910E-DB12-68E47784CCC6}"/>
          </ac:spMkLst>
        </pc:spChg>
        <pc:picChg chg="mod">
          <ac:chgData name="Leana FLEURY" userId="" providerId="" clId="Web-{AD6CBFE4-0C84-41B4-A5E2-745170FA0CD9}" dt="2024-04-16T06:55:00.736" v="19" actId="1076"/>
          <ac:picMkLst>
            <pc:docMk/>
            <pc:sldMk cId="4036127258" sldId="259"/>
            <ac:picMk id="4" creationId="{46504E05-A645-08C6-4F14-1E21282A4347}"/>
          </ac:picMkLst>
        </pc:picChg>
        <pc:picChg chg="mod">
          <ac:chgData name="Leana FLEURY" userId="" providerId="" clId="Web-{AD6CBFE4-0C84-41B4-A5E2-745170FA0CD9}" dt="2024-04-16T06:54:59.189" v="18" actId="1076"/>
          <ac:picMkLst>
            <pc:docMk/>
            <pc:sldMk cId="4036127258" sldId="259"/>
            <ac:picMk id="5" creationId="{74DCC993-D9E9-59C6-5614-DC841D71A51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5767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317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4040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680040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8988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511418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4373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8233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97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425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485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583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137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048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124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990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138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3495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>
                <a:cs typeface="Calibri Light"/>
              </a:rPr>
              <a:t>Projet Made in 3D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53140" y="3602038"/>
            <a:ext cx="10393325" cy="239118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dirty="0" err="1">
                <a:cs typeface="Calibri"/>
              </a:rPr>
              <a:t>Chatbow</a:t>
            </a:r>
          </a:p>
          <a:p>
            <a:endParaRPr lang="fr-FR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84089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Reprise des cours pour les 6ème et les 5ème - Doudeville - Capitale du lin">
            <a:extLst>
              <a:ext uri="{FF2B5EF4-FFF2-40B4-BE49-F238E27FC236}">
                <a16:creationId xmlns:a16="http://schemas.microsoft.com/office/drawing/2014/main" id="{A96CDD0F-1903-06E8-0B98-551C492102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8015" y="618700"/>
            <a:ext cx="4152900" cy="3876675"/>
          </a:xfrm>
        </p:spPr>
      </p:pic>
      <p:pic>
        <p:nvPicPr>
          <p:cNvPr id="5" name="Image 4" descr="Doudeville. Un homme est décédé après avoir été éjecté de son véhicule">
            <a:extLst>
              <a:ext uri="{FF2B5EF4-FFF2-40B4-BE49-F238E27FC236}">
                <a16:creationId xmlns:a16="http://schemas.microsoft.com/office/drawing/2014/main" id="{312AF1CF-5501-9A0F-C8D1-7B12E2D054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5103" y="614806"/>
            <a:ext cx="4766931" cy="3200622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69B37702-537E-333D-40A0-729EB9BCB707}"/>
              </a:ext>
            </a:extLst>
          </p:cNvPr>
          <p:cNvSpPr txBox="1"/>
          <p:nvPr/>
        </p:nvSpPr>
        <p:spPr>
          <a:xfrm>
            <a:off x="763772" y="4494029"/>
            <a:ext cx="3912781" cy="113877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28600" indent="-228600">
              <a:buFont typeface=""/>
              <a:buChar char="•"/>
            </a:pPr>
            <a:r>
              <a:rPr lang="fr-FR" sz="1700">
                <a:solidFill>
                  <a:srgbClr val="FFFFFF"/>
                </a:solidFill>
                <a:cs typeface="Arial"/>
              </a:rPr>
              <a:t> Notre établissement est le collège André-Raimbourg dit Bourville. Nous sommes les 4A.​</a:t>
            </a:r>
          </a:p>
          <a:p>
            <a:r>
              <a:rPr lang="fr-FR" sz="1700">
                <a:solidFill>
                  <a:srgbClr val="FFFFFF"/>
                </a:solidFill>
                <a:cs typeface="Segoe UI"/>
              </a:rPr>
              <a:t>​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63C1334-BA6C-C339-BA79-A3FA3DE9E0FB}"/>
              </a:ext>
            </a:extLst>
          </p:cNvPr>
          <p:cNvSpPr txBox="1"/>
          <p:nvPr/>
        </p:nvSpPr>
        <p:spPr>
          <a:xfrm>
            <a:off x="6390168" y="3997842"/>
            <a:ext cx="3912780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>
                <a:latin typeface="Calibri"/>
              </a:rPr>
              <a:t>Doudeville est une ville située dans la région de la Normandie. Son département est la Seine Maritime. Elle est la capitale du lin.</a:t>
            </a:r>
            <a:r>
              <a:rPr lang="fr-FR">
                <a:latin typeface="Calibri"/>
                <a:cs typeface="Calibri"/>
              </a:rPr>
              <a:t>​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7013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Une image contenant texte, logo, Graphique, graphisme&#10;&#10;Description générée automatiquement">
            <a:extLst>
              <a:ext uri="{FF2B5EF4-FFF2-40B4-BE49-F238E27FC236}">
                <a16:creationId xmlns:a16="http://schemas.microsoft.com/office/drawing/2014/main" id="{836350B9-5B0C-2788-A852-D06875B0A1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3294" y="1970568"/>
            <a:ext cx="4112350" cy="2427965"/>
          </a:xfr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B5FA176F-0C53-F893-BB94-06172EC6A177}"/>
              </a:ext>
            </a:extLst>
          </p:cNvPr>
          <p:cNvSpPr txBox="1"/>
          <p:nvPr/>
        </p:nvSpPr>
        <p:spPr>
          <a:xfrm>
            <a:off x="382773" y="4511748"/>
            <a:ext cx="370013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28600" indent="-228600">
              <a:buFont typeface=""/>
              <a:buChar char="•"/>
            </a:pPr>
            <a:r>
              <a:rPr lang="fr-FR">
                <a:latin typeface="Calibri"/>
                <a:cs typeface="Arial"/>
              </a:rPr>
              <a:t>Nous nous appelons les Chatbow.​</a:t>
            </a:r>
          </a:p>
          <a:p>
            <a:pPr marL="228600" indent="-228600">
              <a:buFont typeface=""/>
              <a:buChar char="•"/>
            </a:pPr>
            <a:r>
              <a:rPr lang="fr-FR">
                <a:latin typeface="Calibri"/>
                <a:cs typeface="Arial"/>
              </a:rPr>
              <a:t>Le lien qui nous lie, c'est être loyal.​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4B4D25B-2F86-96AA-60FA-6CD015C544FC}"/>
              </a:ext>
            </a:extLst>
          </p:cNvPr>
          <p:cNvSpPr txBox="1"/>
          <p:nvPr/>
        </p:nvSpPr>
        <p:spPr>
          <a:xfrm>
            <a:off x="6485860" y="381000"/>
            <a:ext cx="325179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dirty="0"/>
              <a:t>L'équipe à 6 membres : </a:t>
            </a:r>
          </a:p>
        </p:txBody>
      </p:sp>
      <p:pic>
        <p:nvPicPr>
          <p:cNvPr id="7" name="Image 6" descr="Une image contenant clipart, dessin humoristique, illustration, Graphique&#10;&#10;Description générée automatiquement">
            <a:extLst>
              <a:ext uri="{FF2B5EF4-FFF2-40B4-BE49-F238E27FC236}">
                <a16:creationId xmlns:a16="http://schemas.microsoft.com/office/drawing/2014/main" id="{54D30A7F-35A9-200D-F897-F265410392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0744" y="809514"/>
            <a:ext cx="2112557" cy="2279576"/>
          </a:xfrm>
          <a:prstGeom prst="rect">
            <a:avLst/>
          </a:prstGeom>
        </p:spPr>
      </p:pic>
      <p:pic>
        <p:nvPicPr>
          <p:cNvPr id="8" name="Image 7" descr="Une image contenant dessin humoristique, clipart, illustration, Graphique&#10;&#10;Description générée automatiquement">
            <a:extLst>
              <a:ext uri="{FF2B5EF4-FFF2-40B4-BE49-F238E27FC236}">
                <a16:creationId xmlns:a16="http://schemas.microsoft.com/office/drawing/2014/main" id="{E5C8A00E-B199-39CE-C7A7-4E59C11D42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2747" y="754135"/>
            <a:ext cx="2283342" cy="2425775"/>
          </a:xfrm>
          <a:prstGeom prst="rect">
            <a:avLst/>
          </a:prstGeom>
        </p:spPr>
      </p:pic>
      <p:pic>
        <p:nvPicPr>
          <p:cNvPr id="9" name="Image 8" descr="Une image contenant clipart, illustration, Visage humain, sourire&#10;&#10;Description générée automatiquement">
            <a:extLst>
              <a:ext uri="{FF2B5EF4-FFF2-40B4-BE49-F238E27FC236}">
                <a16:creationId xmlns:a16="http://schemas.microsoft.com/office/drawing/2014/main" id="{8794E7BD-0C60-A11F-7CE3-353200DCA2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16976" y="757127"/>
            <a:ext cx="2269165" cy="2499537"/>
          </a:xfrm>
          <a:prstGeom prst="rect">
            <a:avLst/>
          </a:prstGeom>
        </p:spPr>
      </p:pic>
      <p:pic>
        <p:nvPicPr>
          <p:cNvPr id="10" name="Image 9" descr="Une image contenant verres, dessin humoristique, clipart, Graphique&#10;&#10;Description générée automatiquement">
            <a:extLst>
              <a:ext uri="{FF2B5EF4-FFF2-40B4-BE49-F238E27FC236}">
                <a16:creationId xmlns:a16="http://schemas.microsoft.com/office/drawing/2014/main" id="{6BD9FADB-586D-0558-D765-FE00626B47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6425" y="3427227"/>
            <a:ext cx="2262963" cy="2449033"/>
          </a:xfrm>
          <a:prstGeom prst="rect">
            <a:avLst/>
          </a:prstGeom>
        </p:spPr>
      </p:pic>
      <p:pic>
        <p:nvPicPr>
          <p:cNvPr id="11" name="Image 10" descr="Une image contenant clipart, dessin humoristique, illustration&#10;&#10;Description générée automatiquement">
            <a:extLst>
              <a:ext uri="{FF2B5EF4-FFF2-40B4-BE49-F238E27FC236}">
                <a16:creationId xmlns:a16="http://schemas.microsoft.com/office/drawing/2014/main" id="{5FF94C1D-C1D1-A6F4-E9BE-11EE1B21EE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61003" y="3369413"/>
            <a:ext cx="2381250" cy="2502639"/>
          </a:xfrm>
          <a:prstGeom prst="rect">
            <a:avLst/>
          </a:prstGeom>
        </p:spPr>
      </p:pic>
      <p:pic>
        <p:nvPicPr>
          <p:cNvPr id="12" name="Image 11" descr="Une image contenant lunettes de soleil, lunettes, dessin humoristique, clipart&#10;&#10;Description générée automatiquement">
            <a:extLst>
              <a:ext uri="{FF2B5EF4-FFF2-40B4-BE49-F238E27FC236}">
                <a16:creationId xmlns:a16="http://schemas.microsoft.com/office/drawing/2014/main" id="{791DD9B9-FFE9-94F8-06EE-B98FFFD952D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32174" y="3365315"/>
            <a:ext cx="2467862" cy="2581720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E7252D60-2CBD-737D-84FB-F159C7A99E74}"/>
              </a:ext>
            </a:extLst>
          </p:cNvPr>
          <p:cNvSpPr txBox="1"/>
          <p:nvPr/>
        </p:nvSpPr>
        <p:spPr>
          <a:xfrm>
            <a:off x="5298557" y="3180907"/>
            <a:ext cx="188727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 dirty="0"/>
              <a:t>Léana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E5CCBF99-631C-6273-D82F-0DBBED1970D3}"/>
              </a:ext>
            </a:extLst>
          </p:cNvPr>
          <p:cNvSpPr txBox="1"/>
          <p:nvPr/>
        </p:nvSpPr>
        <p:spPr>
          <a:xfrm>
            <a:off x="7513674" y="3180907"/>
            <a:ext cx="144425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 dirty="0"/>
              <a:t>Hélène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2CCA08A1-A859-0B76-24D7-EC4972B0B3E1}"/>
              </a:ext>
            </a:extLst>
          </p:cNvPr>
          <p:cNvSpPr txBox="1"/>
          <p:nvPr/>
        </p:nvSpPr>
        <p:spPr>
          <a:xfrm>
            <a:off x="9737651" y="3180906"/>
            <a:ext cx="130248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 dirty="0"/>
              <a:t>Victoire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A30F9001-0EB1-7780-9C7F-6EE67A639A93}"/>
              </a:ext>
            </a:extLst>
          </p:cNvPr>
          <p:cNvSpPr txBox="1"/>
          <p:nvPr/>
        </p:nvSpPr>
        <p:spPr>
          <a:xfrm>
            <a:off x="5422604" y="6042837"/>
            <a:ext cx="163032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 dirty="0"/>
              <a:t>Samuel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00D33286-DD33-C52F-4543-AA93E82743D8}"/>
              </a:ext>
            </a:extLst>
          </p:cNvPr>
          <p:cNvSpPr txBox="1"/>
          <p:nvPr/>
        </p:nvSpPr>
        <p:spPr>
          <a:xfrm>
            <a:off x="7646580" y="6042837"/>
            <a:ext cx="147083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 baseline="0">
                <a:solidFill>
                  <a:srgbClr val="FFFFFF"/>
                </a:solidFill>
                <a:latin typeface="Calibri"/>
              </a:rPr>
              <a:t>Tymothée</a:t>
            </a:r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3AC6A173-C59B-6E3F-CB1A-90E325129471}"/>
              </a:ext>
            </a:extLst>
          </p:cNvPr>
          <p:cNvSpPr txBox="1"/>
          <p:nvPr/>
        </p:nvSpPr>
        <p:spPr>
          <a:xfrm>
            <a:off x="10154092" y="6042837"/>
            <a:ext cx="148855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 baseline="0">
                <a:solidFill>
                  <a:srgbClr val="FFFFFF"/>
                </a:solidFill>
                <a:latin typeface="Calibri"/>
              </a:rPr>
              <a:t>Esteban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4280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Une image contenant plastique&#10;&#10;Description générée automatiquement">
            <a:extLst>
              <a:ext uri="{FF2B5EF4-FFF2-40B4-BE49-F238E27FC236}">
                <a16:creationId xmlns:a16="http://schemas.microsoft.com/office/drawing/2014/main" id="{46504E05-A645-08C6-4F14-1E21282A43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5927" y="1483452"/>
            <a:ext cx="2180451" cy="2153291"/>
          </a:xfrm>
        </p:spPr>
      </p:pic>
      <p:pic>
        <p:nvPicPr>
          <p:cNvPr id="5" name="Image 4" descr="Une image contenant croquis, dessin, Dessin d’enfant, art&#10;&#10;Description générée automatiquement">
            <a:extLst>
              <a:ext uri="{FF2B5EF4-FFF2-40B4-BE49-F238E27FC236}">
                <a16:creationId xmlns:a16="http://schemas.microsoft.com/office/drawing/2014/main" id="{74DCC993-D9E9-59C6-5614-DC841D71A5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3734" y="1480748"/>
            <a:ext cx="2523682" cy="339821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757CD002-6DB1-910E-DB12-68E47784CCC6}"/>
              </a:ext>
            </a:extLst>
          </p:cNvPr>
          <p:cNvSpPr txBox="1"/>
          <p:nvPr/>
        </p:nvSpPr>
        <p:spPr>
          <a:xfrm>
            <a:off x="3420139" y="363279"/>
            <a:ext cx="4554279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3200" dirty="0"/>
              <a:t>Produit : </a:t>
            </a:r>
            <a:r>
              <a:rPr lang="fr-FR" sz="3200" dirty="0">
                <a:ea typeface="+mn-lt"/>
                <a:cs typeface="+mn-lt"/>
              </a:rPr>
              <a:t>boîte à bruit</a:t>
            </a:r>
            <a:endParaRPr lang="fr-FR" sz="3200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DB1ECE9-A5E6-8250-2102-8D119CC55A6A}"/>
              </a:ext>
            </a:extLst>
          </p:cNvPr>
          <p:cNvSpPr txBox="1"/>
          <p:nvPr/>
        </p:nvSpPr>
        <p:spPr>
          <a:xfrm>
            <a:off x="1391092" y="4430232"/>
            <a:ext cx="3535325" cy="159488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fr-FR"/>
          </a:p>
        </p:txBody>
      </p:sp>
      <p:pic>
        <p:nvPicPr>
          <p:cNvPr id="3" name="Image 2" descr="Une image contenant croquis, dessin, diagramme, Dessin technique&#10;&#10;Description générée automatiquement">
            <a:extLst>
              <a:ext uri="{FF2B5EF4-FFF2-40B4-BE49-F238E27FC236}">
                <a16:creationId xmlns:a16="http://schemas.microsoft.com/office/drawing/2014/main" id="{E4D74049-8CF3-0B93-09DF-22E06D2C57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2043" y="1486453"/>
            <a:ext cx="2743199" cy="2469951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86B8C84D-FAE3-2C52-B327-9CA177EFD76A}"/>
              </a:ext>
            </a:extLst>
          </p:cNvPr>
          <p:cNvSpPr txBox="1"/>
          <p:nvPr/>
        </p:nvSpPr>
        <p:spPr>
          <a:xfrm>
            <a:off x="6939643" y="4109356"/>
            <a:ext cx="342899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dirty="0"/>
              <a:t>Sphère étanche où se trouve le circuit électrique. </a:t>
            </a:r>
          </a:p>
        </p:txBody>
      </p:sp>
    </p:spTree>
    <p:extLst>
      <p:ext uri="{BB962C8B-B14F-4D97-AF65-F5344CB8AC3E}">
        <p14:creationId xmlns:p14="http://schemas.microsoft.com/office/powerpoint/2010/main" val="4036127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CBE73C-5B1E-5E9D-BEE6-C26A96E1F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8640" y="-3025"/>
            <a:ext cx="8534400" cy="1507067"/>
          </a:xfrm>
        </p:spPr>
        <p:txBody>
          <a:bodyPr/>
          <a:lstStyle/>
          <a:p>
            <a:r>
              <a:rPr lang="fr-FR" dirty="0"/>
              <a:t>Pièce </a:t>
            </a:r>
            <a:r>
              <a:rPr lang="fr-FR" dirty="0" err="1"/>
              <a:t>Solidworks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644678E-1188-0788-6D87-D0080245E9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212" y="1883229"/>
            <a:ext cx="8534400" cy="3615267"/>
          </a:xfr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5208398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Grand écran</PresentationFormat>
  <Paragraphs>0</Paragraphs>
  <Slides>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6" baseType="lpstr">
      <vt:lpstr>Slice</vt:lpstr>
      <vt:lpstr>Projet Made in 3D</vt:lpstr>
      <vt:lpstr>Présentation PowerPoint</vt:lpstr>
      <vt:lpstr>Présentation PowerPoint</vt:lpstr>
      <vt:lpstr>Présentation PowerPoint</vt:lpstr>
      <vt:lpstr>Pièce Solidworks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/>
  <cp:lastModifiedBy/>
  <cp:revision>60</cp:revision>
  <dcterms:created xsi:type="dcterms:W3CDTF">2024-04-15T07:46:56Z</dcterms:created>
  <dcterms:modified xsi:type="dcterms:W3CDTF">2024-05-14T06:35:12Z</dcterms:modified>
</cp:coreProperties>
</file>