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3" r:id="rId5"/>
    <p:sldId id="265" r:id="rId6"/>
    <p:sldId id="266" r:id="rId7"/>
    <p:sldId id="267" r:id="rId8"/>
    <p:sldId id="260" r:id="rId9"/>
    <p:sldId id="270" r:id="rId10"/>
    <p:sldId id="271" r:id="rId11"/>
    <p:sldId id="272" r:id="rId12"/>
    <p:sldId id="273" r:id="rId13"/>
    <p:sldId id="274" r:id="rId14"/>
    <p:sldId id="275" r:id="rId15"/>
    <p:sldId id="277" r:id="rId16"/>
    <p:sldId id="280" r:id="rId17"/>
    <p:sldId id="279" r:id="rId18"/>
    <p:sldId id="278"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17CC3-28F0-49E0-AF20-4D30CC7A0477}" v="52" dt="2024-05-13T07:52:23.830"/>
    <p1510:client id="{86ADD353-C7B3-4939-8DB3-9BEE770A591C}" v="37" dt="2024-05-13T08:03:07.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58" d="100"/>
          <a:sy n="158" d="100"/>
        </p:scale>
        <p:origin x="1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DE SOUSA" userId="X/1DVoIrYi2CO2HkeWpPXGhK/rxsdKH1g25BYaJg/NE=" providerId="None" clId="Web-{FFBDE864-4E49-4C74-B87A-AEDAD5B5985D}"/>
    <pc:docChg chg="modSld">
      <pc:chgData name="Luz DE SOUSA" userId="X/1DVoIrYi2CO2HkeWpPXGhK/rxsdKH1g25BYaJg/NE=" providerId="None" clId="Web-{FFBDE864-4E49-4C74-B87A-AEDAD5B5985D}" dt="2024-02-08T08:02:31.900" v="8" actId="20577"/>
      <pc:docMkLst>
        <pc:docMk/>
      </pc:docMkLst>
      <pc:sldChg chg="modSp">
        <pc:chgData name="Luz DE SOUSA" userId="X/1DVoIrYi2CO2HkeWpPXGhK/rxsdKH1g25BYaJg/NE=" providerId="None" clId="Web-{FFBDE864-4E49-4C74-B87A-AEDAD5B5985D}" dt="2024-02-08T08:01:09.991" v="7" actId="20577"/>
        <pc:sldMkLst>
          <pc:docMk/>
          <pc:sldMk cId="1297562445" sldId="260"/>
        </pc:sldMkLst>
        <pc:spChg chg="mod">
          <ac:chgData name="Luz DE SOUSA" userId="X/1DVoIrYi2CO2HkeWpPXGhK/rxsdKH1g25BYaJg/NE=" providerId="None" clId="Web-{FFBDE864-4E49-4C74-B87A-AEDAD5B5985D}" dt="2024-02-08T08:01:09.991" v="7" actId="20577"/>
          <ac:spMkLst>
            <pc:docMk/>
            <pc:sldMk cId="1297562445" sldId="260"/>
            <ac:spMk id="6" creationId="{823A6364-935A-AF46-6CDF-E1C4A76EDFD0}"/>
          </ac:spMkLst>
        </pc:spChg>
      </pc:sldChg>
      <pc:sldChg chg="modSp">
        <pc:chgData name="Luz DE SOUSA" userId="X/1DVoIrYi2CO2HkeWpPXGhK/rxsdKH1g25BYaJg/NE=" providerId="None" clId="Web-{FFBDE864-4E49-4C74-B87A-AEDAD5B5985D}" dt="2024-02-08T08:02:31.900" v="8" actId="20577"/>
        <pc:sldMkLst>
          <pc:docMk/>
          <pc:sldMk cId="3010576342" sldId="271"/>
        </pc:sldMkLst>
        <pc:spChg chg="mod">
          <ac:chgData name="Luz DE SOUSA" userId="X/1DVoIrYi2CO2HkeWpPXGhK/rxsdKH1g25BYaJg/NE=" providerId="None" clId="Web-{FFBDE864-4E49-4C74-B87A-AEDAD5B5985D}" dt="2024-02-08T08:02:31.900" v="8" actId="20577"/>
          <ac:spMkLst>
            <pc:docMk/>
            <pc:sldMk cId="3010576342" sldId="271"/>
            <ac:spMk id="3" creationId="{26302194-AB1A-6313-5833-A437E0FF9191}"/>
          </ac:spMkLst>
        </pc:spChg>
      </pc:sldChg>
    </pc:docChg>
  </pc:docChgLst>
  <pc:docChgLst>
    <pc:chgData name="Emma DORISON" clId="Web-{06CBBD9F-D057-45A1-829E-F3EC38D5BB36}"/>
    <pc:docChg chg="modSld">
      <pc:chgData name="Emma DORISON" userId="" providerId="" clId="Web-{06CBBD9F-D057-45A1-829E-F3EC38D5BB36}" dt="2023-12-10T19:00:09.498" v="202" actId="20577"/>
      <pc:docMkLst>
        <pc:docMk/>
      </pc:docMkLst>
      <pc:sldChg chg="modSp">
        <pc:chgData name="Emma DORISON" userId="" providerId="" clId="Web-{06CBBD9F-D057-45A1-829E-F3EC38D5BB36}" dt="2023-12-10T19:00:09.498" v="202" actId="20577"/>
        <pc:sldMkLst>
          <pc:docMk/>
          <pc:sldMk cId="801645101" sldId="257"/>
        </pc:sldMkLst>
        <pc:spChg chg="mod">
          <ac:chgData name="Emma DORISON" userId="" providerId="" clId="Web-{06CBBD9F-D057-45A1-829E-F3EC38D5BB36}" dt="2023-12-10T18:42:30.607" v="135" actId="20577"/>
          <ac:spMkLst>
            <pc:docMk/>
            <pc:sldMk cId="801645101" sldId="257"/>
            <ac:spMk id="2" creationId="{81831DAF-BAF1-6178-16B3-880645AD27C9}"/>
          </ac:spMkLst>
        </pc:spChg>
        <pc:spChg chg="mod">
          <ac:chgData name="Emma DORISON" userId="" providerId="" clId="Web-{06CBBD9F-D057-45A1-829E-F3EC38D5BB36}" dt="2023-12-10T19:00:09.498" v="202" actId="20577"/>
          <ac:spMkLst>
            <pc:docMk/>
            <pc:sldMk cId="801645101" sldId="257"/>
            <ac:spMk id="3" creationId="{E4BFDEB2-C3B2-C75E-4464-72BE2AEA127C}"/>
          </ac:spMkLst>
        </pc:spChg>
      </pc:sldChg>
      <pc:sldChg chg="modSp">
        <pc:chgData name="Emma DORISON" userId="" providerId="" clId="Web-{06CBBD9F-D057-45A1-829E-F3EC38D5BB36}" dt="2023-12-10T18:41:55.762" v="122" actId="20577"/>
        <pc:sldMkLst>
          <pc:docMk/>
          <pc:sldMk cId="2441387301" sldId="258"/>
        </pc:sldMkLst>
        <pc:spChg chg="mod">
          <ac:chgData name="Emma DORISON" userId="" providerId="" clId="Web-{06CBBD9F-D057-45A1-829E-F3EC38D5BB36}" dt="2023-12-10T18:41:55.762" v="122" actId="20577"/>
          <ac:spMkLst>
            <pc:docMk/>
            <pc:sldMk cId="2441387301" sldId="258"/>
            <ac:spMk id="3" creationId="{FC1F0FF9-D08F-58F8-E255-129ECDB9B432}"/>
          </ac:spMkLst>
        </pc:spChg>
      </pc:sldChg>
      <pc:sldChg chg="addSp delSp modSp">
        <pc:chgData name="Emma DORISON" userId="" providerId="" clId="Web-{06CBBD9F-D057-45A1-829E-F3EC38D5BB36}" dt="2023-12-10T18:40:50.214" v="119" actId="20577"/>
        <pc:sldMkLst>
          <pc:docMk/>
          <pc:sldMk cId="1297562445" sldId="260"/>
        </pc:sldMkLst>
        <pc:spChg chg="add del">
          <ac:chgData name="Emma DORISON" userId="" providerId="" clId="Web-{06CBBD9F-D057-45A1-829E-F3EC38D5BB36}" dt="2023-12-10T18:38:42.930" v="1"/>
          <ac:spMkLst>
            <pc:docMk/>
            <pc:sldMk cId="1297562445" sldId="260"/>
            <ac:spMk id="3" creationId="{2AB5BDAE-7BD6-C27D-C674-D0F077CF32F6}"/>
          </ac:spMkLst>
        </pc:spChg>
        <pc:spChg chg="mod">
          <ac:chgData name="Emma DORISON" userId="" providerId="" clId="Web-{06CBBD9F-D057-45A1-829E-F3EC38D5BB36}" dt="2023-12-10T18:40:50.214" v="119" actId="20577"/>
          <ac:spMkLst>
            <pc:docMk/>
            <pc:sldMk cId="1297562445" sldId="260"/>
            <ac:spMk id="6" creationId="{823A6364-935A-AF46-6CDF-E1C4A76EDFD0}"/>
          </ac:spMkLst>
        </pc:spChg>
      </pc:sldChg>
    </pc:docChg>
  </pc:docChgLst>
  <pc:docChgLst>
    <pc:chgData name="Antoine SAVALLE" clId="Web-{1D465E0B-2C60-4D6E-8DF5-317482435DF7}"/>
    <pc:docChg chg="modSld sldOrd">
      <pc:chgData name="Antoine SAVALLE" userId="" providerId="" clId="Web-{1D465E0B-2C60-4D6E-8DF5-317482435DF7}" dt="2023-12-14T21:29:58.173" v="170"/>
      <pc:docMkLst>
        <pc:docMk/>
      </pc:docMkLst>
      <pc:sldChg chg="modSp">
        <pc:chgData name="Antoine SAVALLE" userId="" providerId="" clId="Web-{1D465E0B-2C60-4D6E-8DF5-317482435DF7}" dt="2023-12-14T21:15:15.108" v="76" actId="20577"/>
        <pc:sldMkLst>
          <pc:docMk/>
          <pc:sldMk cId="801645101" sldId="257"/>
        </pc:sldMkLst>
        <pc:spChg chg="mod">
          <ac:chgData name="Antoine SAVALLE" userId="" providerId="" clId="Web-{1D465E0B-2C60-4D6E-8DF5-317482435DF7}" dt="2023-12-14T21:15:15.108" v="76" actId="20577"/>
          <ac:spMkLst>
            <pc:docMk/>
            <pc:sldMk cId="801645101" sldId="257"/>
            <ac:spMk id="3" creationId="{E4BFDEB2-C3B2-C75E-4464-72BE2AEA127C}"/>
          </ac:spMkLst>
        </pc:spChg>
      </pc:sldChg>
      <pc:sldChg chg="modSp">
        <pc:chgData name="Antoine SAVALLE" userId="" providerId="" clId="Web-{1D465E0B-2C60-4D6E-8DF5-317482435DF7}" dt="2023-12-14T21:20:45.568" v="164" actId="20577"/>
        <pc:sldMkLst>
          <pc:docMk/>
          <pc:sldMk cId="2157921633" sldId="261"/>
        </pc:sldMkLst>
        <pc:spChg chg="mod">
          <ac:chgData name="Antoine SAVALLE" userId="" providerId="" clId="Web-{1D465E0B-2C60-4D6E-8DF5-317482435DF7}" dt="2023-12-14T21:20:45.568" v="164" actId="20577"/>
          <ac:spMkLst>
            <pc:docMk/>
            <pc:sldMk cId="2157921633" sldId="261"/>
            <ac:spMk id="3" creationId="{76784E1C-96CE-7AB2-C153-78642546EB50}"/>
          </ac:spMkLst>
        </pc:spChg>
      </pc:sldChg>
      <pc:sldChg chg="addSp delSp modSp ord">
        <pc:chgData name="Antoine SAVALLE" userId="" providerId="" clId="Web-{1D465E0B-2C60-4D6E-8DF5-317482435DF7}" dt="2023-12-14T21:29:58.173" v="170"/>
        <pc:sldMkLst>
          <pc:docMk/>
          <pc:sldMk cId="1111070605" sldId="262"/>
        </pc:sldMkLst>
        <pc:picChg chg="add del mod">
          <ac:chgData name="Antoine SAVALLE" userId="" providerId="" clId="Web-{1D465E0B-2C60-4D6E-8DF5-317482435DF7}" dt="2023-12-14T21:29:36.704" v="168"/>
          <ac:picMkLst>
            <pc:docMk/>
            <pc:sldMk cId="1111070605" sldId="262"/>
            <ac:picMk id="3" creationId="{F424B272-C49A-95F1-D18A-B9E7A54D35FE}"/>
          </ac:picMkLst>
        </pc:picChg>
        <pc:picChg chg="add del mod">
          <ac:chgData name="Antoine SAVALLE" userId="" providerId="" clId="Web-{1D465E0B-2C60-4D6E-8DF5-317482435DF7}" dt="2023-12-14T21:29:58.173" v="170"/>
          <ac:picMkLst>
            <pc:docMk/>
            <pc:sldMk cId="1111070605" sldId="262"/>
            <ac:picMk id="4" creationId="{47377E5F-0275-DAF1-F1CE-090493038D4F}"/>
          </ac:picMkLst>
        </pc:picChg>
      </pc:sldChg>
    </pc:docChg>
  </pc:docChgLst>
  <pc:docChgLst>
    <pc:chgData name="Antoine SAVALLE" clId="Web-{B17DDE6D-34CD-4F69-872A-1FF1ABA6119E}"/>
    <pc:docChg chg="addSld delSld modSld sldOrd addMainMaster delMainMaster">
      <pc:chgData name="Antoine SAVALLE" userId="" providerId="" clId="Web-{B17DDE6D-34CD-4F69-872A-1FF1ABA6119E}" dt="2023-12-12T09:05:28.479" v="227" actId="1076"/>
      <pc:docMkLst>
        <pc:docMk/>
      </pc:docMkLst>
      <pc:sldChg chg="modSp mod modClrScheme chgLayout">
        <pc:chgData name="Antoine SAVALLE" userId="" providerId="" clId="Web-{B17DDE6D-34CD-4F69-872A-1FF1ABA6119E}" dt="2023-12-12T08:58:24.095" v="116" actId="20577"/>
        <pc:sldMkLst>
          <pc:docMk/>
          <pc:sldMk cId="3784089036" sldId="256"/>
        </pc:sldMkLst>
        <pc:spChg chg="mod ord">
          <ac:chgData name="Antoine SAVALLE" userId="" providerId="" clId="Web-{B17DDE6D-34CD-4F69-872A-1FF1ABA6119E}" dt="2023-12-12T08:58:24.095" v="116" actId="20577"/>
          <ac:spMkLst>
            <pc:docMk/>
            <pc:sldMk cId="3784089036" sldId="256"/>
            <ac:spMk id="2" creationId="{00000000-0000-0000-0000-000000000000}"/>
          </ac:spMkLst>
        </pc:spChg>
      </pc:sldChg>
      <pc:sldChg chg="modSp mod modClrScheme chgLayout">
        <pc:chgData name="Antoine SAVALLE" userId="" providerId="" clId="Web-{B17DDE6D-34CD-4F69-872A-1FF1ABA6119E}" dt="2023-12-12T08:52:51.962" v="69"/>
        <pc:sldMkLst>
          <pc:docMk/>
          <pc:sldMk cId="801645101" sldId="257"/>
        </pc:sldMkLst>
        <pc:spChg chg="mod ord">
          <ac:chgData name="Antoine SAVALLE" userId="" providerId="" clId="Web-{B17DDE6D-34CD-4F69-872A-1FF1ABA6119E}" dt="2023-12-12T08:52:51.962" v="69"/>
          <ac:spMkLst>
            <pc:docMk/>
            <pc:sldMk cId="801645101" sldId="257"/>
            <ac:spMk id="2" creationId="{81831DAF-BAF1-6178-16B3-880645AD27C9}"/>
          </ac:spMkLst>
        </pc:spChg>
        <pc:spChg chg="mod ord">
          <ac:chgData name="Antoine SAVALLE" userId="" providerId="" clId="Web-{B17DDE6D-34CD-4F69-872A-1FF1ABA6119E}" dt="2023-12-12T08:52:51.962" v="69"/>
          <ac:spMkLst>
            <pc:docMk/>
            <pc:sldMk cId="801645101" sldId="257"/>
            <ac:spMk id="3" creationId="{E4BFDEB2-C3B2-C75E-4464-72BE2AEA127C}"/>
          </ac:spMkLst>
        </pc:spChg>
      </pc:sldChg>
      <pc:sldChg chg="modSp mod modClrScheme chgLayout">
        <pc:chgData name="Antoine SAVALLE" userId="" providerId="" clId="Web-{B17DDE6D-34CD-4F69-872A-1FF1ABA6119E}" dt="2023-12-12T08:52:51.962" v="69"/>
        <pc:sldMkLst>
          <pc:docMk/>
          <pc:sldMk cId="2441387301" sldId="258"/>
        </pc:sldMkLst>
        <pc:spChg chg="mod ord">
          <ac:chgData name="Antoine SAVALLE" userId="" providerId="" clId="Web-{B17DDE6D-34CD-4F69-872A-1FF1ABA6119E}" dt="2023-12-12T08:52:51.962" v="69"/>
          <ac:spMkLst>
            <pc:docMk/>
            <pc:sldMk cId="2441387301" sldId="258"/>
            <ac:spMk id="2" creationId="{EB3CF17B-A9BB-59B3-8B14-25A09812EF4B}"/>
          </ac:spMkLst>
        </pc:spChg>
        <pc:spChg chg="mod ord">
          <ac:chgData name="Antoine SAVALLE" userId="" providerId="" clId="Web-{B17DDE6D-34CD-4F69-872A-1FF1ABA6119E}" dt="2023-12-12T08:52:51.962" v="69"/>
          <ac:spMkLst>
            <pc:docMk/>
            <pc:sldMk cId="2441387301" sldId="258"/>
            <ac:spMk id="3" creationId="{FC1F0FF9-D08F-58F8-E255-129ECDB9B432}"/>
          </ac:spMkLst>
        </pc:spChg>
      </pc:sldChg>
      <pc:sldChg chg="addSp modSp mod modClrScheme chgLayout">
        <pc:chgData name="Antoine SAVALLE" userId="" providerId="" clId="Web-{B17DDE6D-34CD-4F69-872A-1FF1ABA6119E}" dt="2023-12-12T09:02:49.663" v="142" actId="1076"/>
        <pc:sldMkLst>
          <pc:docMk/>
          <pc:sldMk cId="2526586546" sldId="259"/>
        </pc:sldMkLst>
        <pc:spChg chg="mod ord">
          <ac:chgData name="Antoine SAVALLE" userId="" providerId="" clId="Web-{B17DDE6D-34CD-4F69-872A-1FF1ABA6119E}" dt="2023-12-12T08:52:51.962" v="69"/>
          <ac:spMkLst>
            <pc:docMk/>
            <pc:sldMk cId="2526586546" sldId="259"/>
            <ac:spMk id="2" creationId="{66B872F8-E766-DA59-0198-41C677423997}"/>
          </ac:spMkLst>
        </pc:spChg>
        <pc:spChg chg="mod">
          <ac:chgData name="Antoine SAVALLE" userId="" providerId="" clId="Web-{B17DDE6D-34CD-4F69-872A-1FF1ABA6119E}" dt="2023-12-12T08:48:36.613" v="14" actId="1076"/>
          <ac:spMkLst>
            <pc:docMk/>
            <pc:sldMk cId="2526586546" sldId="259"/>
            <ac:spMk id="3" creationId="{9762D0AD-9164-3B53-84DB-EE57196C3663}"/>
          </ac:spMkLst>
        </pc:spChg>
        <pc:spChg chg="add mod">
          <ac:chgData name="Antoine SAVALLE" userId="" providerId="" clId="Web-{B17DDE6D-34CD-4F69-872A-1FF1ABA6119E}" dt="2023-12-12T09:02:49.663" v="142" actId="1076"/>
          <ac:spMkLst>
            <pc:docMk/>
            <pc:sldMk cId="2526586546" sldId="259"/>
            <ac:spMk id="5" creationId="{6C4A3D03-E984-655A-AD7E-A63E8D27B7D7}"/>
          </ac:spMkLst>
        </pc:spChg>
        <pc:spChg chg="mod">
          <ac:chgData name="Antoine SAVALLE" userId="" providerId="" clId="Web-{B17DDE6D-34CD-4F69-872A-1FF1ABA6119E}" dt="2023-12-12T08:59:32.815" v="119" actId="20577"/>
          <ac:spMkLst>
            <pc:docMk/>
            <pc:sldMk cId="2526586546" sldId="259"/>
            <ac:spMk id="9" creationId="{1BAAE364-85A3-A133-4B09-8F91C9EEC0CA}"/>
          </ac:spMkLst>
        </pc:spChg>
        <pc:spChg chg="mod">
          <ac:chgData name="Antoine SAVALLE" userId="" providerId="" clId="Web-{B17DDE6D-34CD-4F69-872A-1FF1ABA6119E}" dt="2023-12-12T08:53:14.260" v="75" actId="14100"/>
          <ac:spMkLst>
            <pc:docMk/>
            <pc:sldMk cId="2526586546" sldId="259"/>
            <ac:spMk id="10" creationId="{D69E1F48-12F8-A093-BDA6-745EFDA4BAE1}"/>
          </ac:spMkLst>
        </pc:spChg>
        <pc:spChg chg="mod">
          <ac:chgData name="Antoine SAVALLE" userId="" providerId="" clId="Web-{B17DDE6D-34CD-4F69-872A-1FF1ABA6119E}" dt="2023-12-12T08:47:26.080" v="8" actId="1076"/>
          <ac:spMkLst>
            <pc:docMk/>
            <pc:sldMk cId="2526586546" sldId="259"/>
            <ac:spMk id="11" creationId="{E8F8F440-5BCC-52C1-6F26-5A4CF617D66A}"/>
          </ac:spMkLst>
        </pc:spChg>
        <pc:picChg chg="add mod">
          <ac:chgData name="Antoine SAVALLE" userId="" providerId="" clId="Web-{B17DDE6D-34CD-4F69-872A-1FF1ABA6119E}" dt="2023-12-12T08:53:01.963" v="71" actId="14100"/>
          <ac:picMkLst>
            <pc:docMk/>
            <pc:sldMk cId="2526586546" sldId="259"/>
            <ac:picMk id="4" creationId="{9EF021E7-645A-332D-12C9-CA71A97660D3}"/>
          </ac:picMkLst>
        </pc:picChg>
        <pc:picChg chg="add mod">
          <ac:chgData name="Antoine SAVALLE" userId="" providerId="" clId="Web-{B17DDE6D-34CD-4F69-872A-1FF1ABA6119E}" dt="2023-12-12T08:55:16.356" v="99" actId="1076"/>
          <ac:picMkLst>
            <pc:docMk/>
            <pc:sldMk cId="2526586546" sldId="259"/>
            <ac:picMk id="6" creationId="{2C26C0DD-0872-5F60-6C20-177B7D0C2023}"/>
          </ac:picMkLst>
        </pc:picChg>
        <pc:picChg chg="mod">
          <ac:chgData name="Antoine SAVALLE" userId="" providerId="" clId="Web-{B17DDE6D-34CD-4F69-872A-1FF1ABA6119E}" dt="2023-12-12T08:54:21.980" v="88" actId="1076"/>
          <ac:picMkLst>
            <pc:docMk/>
            <pc:sldMk cId="2526586546" sldId="259"/>
            <ac:picMk id="12" creationId="{B567C5A5-C9D0-C55C-AB02-D0E64E9A29F7}"/>
          </ac:picMkLst>
        </pc:picChg>
      </pc:sldChg>
      <pc:sldChg chg="modSp mod modClrScheme chgLayout">
        <pc:chgData name="Antoine SAVALLE" userId="" providerId="" clId="Web-{B17DDE6D-34CD-4F69-872A-1FF1ABA6119E}" dt="2023-12-12T08:52:51.962" v="69"/>
        <pc:sldMkLst>
          <pc:docMk/>
          <pc:sldMk cId="1297562445" sldId="260"/>
        </pc:sldMkLst>
        <pc:spChg chg="mod ord">
          <ac:chgData name="Antoine SAVALLE" userId="" providerId="" clId="Web-{B17DDE6D-34CD-4F69-872A-1FF1ABA6119E}" dt="2023-12-12T08:52:51.962" v="69"/>
          <ac:spMkLst>
            <pc:docMk/>
            <pc:sldMk cId="1297562445" sldId="260"/>
            <ac:spMk id="2" creationId="{8B64B2EE-105C-8DCC-B157-95056EFB0DBC}"/>
          </ac:spMkLst>
        </pc:spChg>
      </pc:sldChg>
      <pc:sldChg chg="modSp mod modClrScheme chgLayout">
        <pc:chgData name="Antoine SAVALLE" userId="" providerId="" clId="Web-{B17DDE6D-34CD-4F69-872A-1FF1ABA6119E}" dt="2023-12-12T08:52:51.962" v="69"/>
        <pc:sldMkLst>
          <pc:docMk/>
          <pc:sldMk cId="2157921633" sldId="261"/>
        </pc:sldMkLst>
        <pc:spChg chg="mod ord">
          <ac:chgData name="Antoine SAVALLE" userId="" providerId="" clId="Web-{B17DDE6D-34CD-4F69-872A-1FF1ABA6119E}" dt="2023-12-12T08:52:51.962" v="69"/>
          <ac:spMkLst>
            <pc:docMk/>
            <pc:sldMk cId="2157921633" sldId="261"/>
            <ac:spMk id="2" creationId="{51769F8C-D4D2-7899-59B7-8F37E55C6184}"/>
          </ac:spMkLst>
        </pc:spChg>
        <pc:spChg chg="mod ord">
          <ac:chgData name="Antoine SAVALLE" userId="" providerId="" clId="Web-{B17DDE6D-34CD-4F69-872A-1FF1ABA6119E}" dt="2023-12-12T08:52:51.962" v="69"/>
          <ac:spMkLst>
            <pc:docMk/>
            <pc:sldMk cId="2157921633" sldId="261"/>
            <ac:spMk id="3" creationId="{76784E1C-96CE-7AB2-C153-78642546EB50}"/>
          </ac:spMkLst>
        </pc:spChg>
      </pc:sldChg>
      <pc:sldChg chg="modSp mod modClrScheme chgLayout">
        <pc:chgData name="Antoine SAVALLE" userId="" providerId="" clId="Web-{B17DDE6D-34CD-4F69-872A-1FF1ABA6119E}" dt="2023-12-12T08:52:51.962" v="69"/>
        <pc:sldMkLst>
          <pc:docMk/>
          <pc:sldMk cId="1111070605" sldId="262"/>
        </pc:sldMkLst>
        <pc:spChg chg="mod ord">
          <ac:chgData name="Antoine SAVALLE" userId="" providerId="" clId="Web-{B17DDE6D-34CD-4F69-872A-1FF1ABA6119E}" dt="2023-12-12T08:52:51.962" v="69"/>
          <ac:spMkLst>
            <pc:docMk/>
            <pc:sldMk cId="1111070605" sldId="262"/>
            <ac:spMk id="2" creationId="{F4447277-BD78-2522-E2A7-A372B5FCE2E7}"/>
          </ac:spMkLst>
        </pc:spChg>
        <pc:picChg chg="mod ord">
          <ac:chgData name="Antoine SAVALLE" userId="" providerId="" clId="Web-{B17DDE6D-34CD-4F69-872A-1FF1ABA6119E}" dt="2023-12-12T08:52:51.962" v="69"/>
          <ac:picMkLst>
            <pc:docMk/>
            <pc:sldMk cId="1111070605" sldId="262"/>
            <ac:picMk id="10" creationId="{42887FDC-0045-A493-F877-FB4BA5B37AF1}"/>
          </ac:picMkLst>
        </pc:picChg>
      </pc:sldChg>
      <pc:sldChg chg="addSp delSp modSp del mod modClrScheme chgLayout">
        <pc:chgData name="Antoine SAVALLE" userId="" providerId="" clId="Web-{B17DDE6D-34CD-4F69-872A-1FF1ABA6119E}" dt="2023-12-12T08:56:13.248" v="110"/>
        <pc:sldMkLst>
          <pc:docMk/>
          <pc:sldMk cId="1255873504" sldId="263"/>
        </pc:sldMkLst>
        <pc:spChg chg="del mod ord">
          <ac:chgData name="Antoine SAVALLE" userId="" providerId="" clId="Web-{B17DDE6D-34CD-4F69-872A-1FF1ABA6119E}" dt="2023-12-12T08:55:43.497" v="101"/>
          <ac:spMkLst>
            <pc:docMk/>
            <pc:sldMk cId="1255873504" sldId="263"/>
            <ac:spMk id="2" creationId="{CDC34854-1005-F00A-F129-D1508A804038}"/>
          </ac:spMkLst>
        </pc:spChg>
        <pc:spChg chg="del mod">
          <ac:chgData name="Antoine SAVALLE" userId="" providerId="" clId="Web-{B17DDE6D-34CD-4F69-872A-1FF1ABA6119E}" dt="2023-12-12T08:55:57.920" v="108"/>
          <ac:spMkLst>
            <pc:docMk/>
            <pc:sldMk cId="1255873504" sldId="263"/>
            <ac:spMk id="5" creationId="{0E06C9E0-21EA-BE2F-8408-512A0C58001E}"/>
          </ac:spMkLst>
        </pc:spChg>
        <pc:spChg chg="add mod">
          <ac:chgData name="Antoine SAVALLE" userId="" providerId="" clId="Web-{B17DDE6D-34CD-4F69-872A-1FF1ABA6119E}" dt="2023-12-12T08:55:53.029" v="104" actId="20577"/>
          <ac:spMkLst>
            <pc:docMk/>
            <pc:sldMk cId="1255873504" sldId="263"/>
            <ac:spMk id="6" creationId="{B546CB11-46DF-BCD9-587D-5240624F8CB1}"/>
          </ac:spMkLst>
        </pc:spChg>
        <pc:spChg chg="add mod">
          <ac:chgData name="Antoine SAVALLE" userId="" providerId="" clId="Web-{B17DDE6D-34CD-4F69-872A-1FF1ABA6119E}" dt="2023-12-12T08:55:59.654" v="109"/>
          <ac:spMkLst>
            <pc:docMk/>
            <pc:sldMk cId="1255873504" sldId="263"/>
            <ac:spMk id="8" creationId="{4E48B020-86E3-0CAB-8474-996332493B11}"/>
          </ac:spMkLst>
        </pc:spChg>
        <pc:picChg chg="del mod ord">
          <ac:chgData name="Antoine SAVALLE" userId="" providerId="" clId="Web-{B17DDE6D-34CD-4F69-872A-1FF1ABA6119E}" dt="2023-12-12T08:55:59.654" v="109"/>
          <ac:picMkLst>
            <pc:docMk/>
            <pc:sldMk cId="1255873504" sldId="263"/>
            <ac:picMk id="4" creationId="{1C317927-78A8-2B82-AAD6-ACCA84A7A154}"/>
          </ac:picMkLst>
        </pc:picChg>
      </pc:sldChg>
      <pc:sldChg chg="addSp delSp modSp new ord">
        <pc:chgData name="Antoine SAVALLE" userId="" providerId="" clId="Web-{B17DDE6D-34CD-4F69-872A-1FF1ABA6119E}" dt="2023-12-12T09:01:45.443" v="139" actId="1076"/>
        <pc:sldMkLst>
          <pc:docMk/>
          <pc:sldMk cId="3775494118" sldId="263"/>
        </pc:sldMkLst>
        <pc:spChg chg="mod">
          <ac:chgData name="Antoine SAVALLE" userId="" providerId="" clId="Web-{B17DDE6D-34CD-4F69-872A-1FF1ABA6119E}" dt="2023-12-12T09:00:07.628" v="131" actId="20577"/>
          <ac:spMkLst>
            <pc:docMk/>
            <pc:sldMk cId="3775494118" sldId="263"/>
            <ac:spMk id="2" creationId="{15B27CF8-DB7E-9978-BEBC-95DE91B37F63}"/>
          </ac:spMkLst>
        </pc:spChg>
        <pc:spChg chg="del mod">
          <ac:chgData name="Antoine SAVALLE" userId="" providerId="" clId="Web-{B17DDE6D-34CD-4F69-872A-1FF1ABA6119E}" dt="2023-12-12T09:01:35.068" v="137"/>
          <ac:spMkLst>
            <pc:docMk/>
            <pc:sldMk cId="3775494118" sldId="263"/>
            <ac:spMk id="3" creationId="{A2E88483-21A1-E588-E81F-18E771B05EBC}"/>
          </ac:spMkLst>
        </pc:spChg>
        <pc:picChg chg="add mod ord">
          <ac:chgData name="Antoine SAVALLE" userId="" providerId="" clId="Web-{B17DDE6D-34CD-4F69-872A-1FF1ABA6119E}" dt="2023-12-12T09:01:45.443" v="139" actId="1076"/>
          <ac:picMkLst>
            <pc:docMk/>
            <pc:sldMk cId="3775494118" sldId="263"/>
            <ac:picMk id="4" creationId="{86EFD821-760E-B2D3-A479-DB6EFC78CFA2}"/>
          </ac:picMkLst>
        </pc:picChg>
      </pc:sldChg>
      <pc:sldChg chg="addSp modSp new">
        <pc:chgData name="Antoine SAVALLE" userId="" providerId="" clId="Web-{B17DDE6D-34CD-4F69-872A-1FF1ABA6119E}" dt="2023-12-12T09:05:28.479" v="227" actId="1076"/>
        <pc:sldMkLst>
          <pc:docMk/>
          <pc:sldMk cId="1620604678" sldId="264"/>
        </pc:sldMkLst>
        <pc:spChg chg="mod">
          <ac:chgData name="Antoine SAVALLE" userId="" providerId="" clId="Web-{B17DDE6D-34CD-4F69-872A-1FF1ABA6119E}" dt="2023-12-12T09:05:24.635" v="225" actId="14100"/>
          <ac:spMkLst>
            <pc:docMk/>
            <pc:sldMk cId="1620604678" sldId="264"/>
            <ac:spMk id="2" creationId="{B74FED87-8969-2E25-D044-4F9D0F047535}"/>
          </ac:spMkLst>
        </pc:spChg>
        <pc:spChg chg="mod">
          <ac:chgData name="Antoine SAVALLE" userId="" providerId="" clId="Web-{B17DDE6D-34CD-4F69-872A-1FF1ABA6119E}" dt="2023-12-12T09:04:58.228" v="208" actId="20577"/>
          <ac:spMkLst>
            <pc:docMk/>
            <pc:sldMk cId="1620604678" sldId="264"/>
            <ac:spMk id="3" creationId="{19F35904-29D1-BD45-DEBC-38FF2C8BEF3E}"/>
          </ac:spMkLst>
        </pc:spChg>
        <pc:picChg chg="add mod">
          <ac:chgData name="Antoine SAVALLE" userId="" providerId="" clId="Web-{B17DDE6D-34CD-4F69-872A-1FF1ABA6119E}" dt="2023-12-12T09:05:28.479" v="227" actId="1076"/>
          <ac:picMkLst>
            <pc:docMk/>
            <pc:sldMk cId="1620604678" sldId="264"/>
            <ac:picMk id="5" creationId="{D9691668-2908-607B-112E-B576F4536548}"/>
          </ac:picMkLst>
        </pc:picChg>
      </pc:sldChg>
      <pc:sldMasterChg chg="del delSldLayout">
        <pc:chgData name="Antoine SAVALLE" userId="" providerId="" clId="Web-{B17DDE6D-34CD-4F69-872A-1FF1ABA6119E}" dt="2023-12-12T08:52:17.243" v="63"/>
        <pc:sldMasterMkLst>
          <pc:docMk/>
          <pc:sldMasterMk cId="3071127875" sldId="2147483648"/>
        </pc:sldMasterMkLst>
        <pc:sldLayoutChg chg="del">
          <pc:chgData name="Antoine SAVALLE" userId="" providerId="" clId="Web-{B17DDE6D-34CD-4F69-872A-1FF1ABA6119E}" dt="2023-12-12T08:52:17.243" v="63"/>
          <pc:sldLayoutMkLst>
            <pc:docMk/>
            <pc:sldMasterMk cId="3071127875" sldId="2147483648"/>
            <pc:sldLayoutMk cId="3310491181" sldId="2147483649"/>
          </pc:sldLayoutMkLst>
        </pc:sldLayoutChg>
        <pc:sldLayoutChg chg="del">
          <pc:chgData name="Antoine SAVALLE" userId="" providerId="" clId="Web-{B17DDE6D-34CD-4F69-872A-1FF1ABA6119E}" dt="2023-12-12T08:52:17.243" v="63"/>
          <pc:sldLayoutMkLst>
            <pc:docMk/>
            <pc:sldMasterMk cId="3071127875" sldId="2147483648"/>
            <pc:sldLayoutMk cId="3841795644" sldId="2147483650"/>
          </pc:sldLayoutMkLst>
        </pc:sldLayoutChg>
        <pc:sldLayoutChg chg="del">
          <pc:chgData name="Antoine SAVALLE" userId="" providerId="" clId="Web-{B17DDE6D-34CD-4F69-872A-1FF1ABA6119E}" dt="2023-12-12T08:52:17.243" v="63"/>
          <pc:sldLayoutMkLst>
            <pc:docMk/>
            <pc:sldMasterMk cId="3071127875" sldId="2147483648"/>
            <pc:sldLayoutMk cId="3466923455" sldId="2147483651"/>
          </pc:sldLayoutMkLst>
        </pc:sldLayoutChg>
        <pc:sldLayoutChg chg="del">
          <pc:chgData name="Antoine SAVALLE" userId="" providerId="" clId="Web-{B17DDE6D-34CD-4F69-872A-1FF1ABA6119E}" dt="2023-12-12T08:52:17.243" v="63"/>
          <pc:sldLayoutMkLst>
            <pc:docMk/>
            <pc:sldMasterMk cId="3071127875" sldId="2147483648"/>
            <pc:sldLayoutMk cId="3747632232" sldId="2147483652"/>
          </pc:sldLayoutMkLst>
        </pc:sldLayoutChg>
        <pc:sldLayoutChg chg="del">
          <pc:chgData name="Antoine SAVALLE" userId="" providerId="" clId="Web-{B17DDE6D-34CD-4F69-872A-1FF1ABA6119E}" dt="2023-12-12T08:52:17.243" v="63"/>
          <pc:sldLayoutMkLst>
            <pc:docMk/>
            <pc:sldMasterMk cId="3071127875" sldId="2147483648"/>
            <pc:sldLayoutMk cId="2611866596" sldId="2147483653"/>
          </pc:sldLayoutMkLst>
        </pc:sldLayoutChg>
        <pc:sldLayoutChg chg="del">
          <pc:chgData name="Antoine SAVALLE" userId="" providerId="" clId="Web-{B17DDE6D-34CD-4F69-872A-1FF1ABA6119E}" dt="2023-12-12T08:52:17.243" v="63"/>
          <pc:sldLayoutMkLst>
            <pc:docMk/>
            <pc:sldMasterMk cId="3071127875" sldId="2147483648"/>
            <pc:sldLayoutMk cId="3395854097" sldId="2147483654"/>
          </pc:sldLayoutMkLst>
        </pc:sldLayoutChg>
        <pc:sldLayoutChg chg="del">
          <pc:chgData name="Antoine SAVALLE" userId="" providerId="" clId="Web-{B17DDE6D-34CD-4F69-872A-1FF1ABA6119E}" dt="2023-12-12T08:52:17.243" v="63"/>
          <pc:sldLayoutMkLst>
            <pc:docMk/>
            <pc:sldMasterMk cId="3071127875" sldId="2147483648"/>
            <pc:sldLayoutMk cId="4040201302" sldId="2147483655"/>
          </pc:sldLayoutMkLst>
        </pc:sldLayoutChg>
        <pc:sldLayoutChg chg="del">
          <pc:chgData name="Antoine SAVALLE" userId="" providerId="" clId="Web-{B17DDE6D-34CD-4F69-872A-1FF1ABA6119E}" dt="2023-12-12T08:52:17.243" v="63"/>
          <pc:sldLayoutMkLst>
            <pc:docMk/>
            <pc:sldMasterMk cId="3071127875" sldId="2147483648"/>
            <pc:sldLayoutMk cId="2706407263" sldId="2147483656"/>
          </pc:sldLayoutMkLst>
        </pc:sldLayoutChg>
        <pc:sldLayoutChg chg="del">
          <pc:chgData name="Antoine SAVALLE" userId="" providerId="" clId="Web-{B17DDE6D-34CD-4F69-872A-1FF1ABA6119E}" dt="2023-12-12T08:52:17.243" v="63"/>
          <pc:sldLayoutMkLst>
            <pc:docMk/>
            <pc:sldMasterMk cId="3071127875" sldId="2147483648"/>
            <pc:sldLayoutMk cId="1610903340" sldId="2147483657"/>
          </pc:sldLayoutMkLst>
        </pc:sldLayoutChg>
        <pc:sldLayoutChg chg="del">
          <pc:chgData name="Antoine SAVALLE" userId="" providerId="" clId="Web-{B17DDE6D-34CD-4F69-872A-1FF1ABA6119E}" dt="2023-12-12T08:52:17.243" v="63"/>
          <pc:sldLayoutMkLst>
            <pc:docMk/>
            <pc:sldMasterMk cId="3071127875" sldId="2147483648"/>
            <pc:sldLayoutMk cId="4172787210" sldId="2147483658"/>
          </pc:sldLayoutMkLst>
        </pc:sldLayoutChg>
        <pc:sldLayoutChg chg="del">
          <pc:chgData name="Antoine SAVALLE" userId="" providerId="" clId="Web-{B17DDE6D-34CD-4F69-872A-1FF1ABA6119E}" dt="2023-12-12T08:52:17.243" v="63"/>
          <pc:sldLayoutMkLst>
            <pc:docMk/>
            <pc:sldMasterMk cId="3071127875" sldId="2147483648"/>
            <pc:sldLayoutMk cId="1902177510" sldId="2147483659"/>
          </pc:sldLayoutMkLst>
        </pc:sldLayoutChg>
      </pc:sldMasterChg>
      <pc:sldMasterChg chg="add del addSldLayout delSldLayout modSldLayout">
        <pc:chgData name="Antoine SAVALLE" userId="" providerId="" clId="Web-{B17DDE6D-34CD-4F69-872A-1FF1ABA6119E}" dt="2023-12-12T08:52:22.634" v="64"/>
        <pc:sldMasterMkLst>
          <pc:docMk/>
          <pc:sldMasterMk cId="1928489759" sldId="2147483660"/>
        </pc:sldMasterMkLst>
        <pc:sldLayoutChg chg="add del mod replId">
          <pc:chgData name="Antoine SAVALLE" userId="" providerId="" clId="Web-{B17DDE6D-34CD-4F69-872A-1FF1ABA6119E}" dt="2023-12-12T08:52:22.634" v="64"/>
          <pc:sldLayoutMkLst>
            <pc:docMk/>
            <pc:sldMasterMk cId="1928489759" sldId="2147483660"/>
            <pc:sldLayoutMk cId="1466531724" sldId="2147483661"/>
          </pc:sldLayoutMkLst>
        </pc:sldLayoutChg>
        <pc:sldLayoutChg chg="add del mod replId">
          <pc:chgData name="Antoine SAVALLE" userId="" providerId="" clId="Web-{B17DDE6D-34CD-4F69-872A-1FF1ABA6119E}" dt="2023-12-12T08:52:22.634" v="64"/>
          <pc:sldLayoutMkLst>
            <pc:docMk/>
            <pc:sldMasterMk cId="1928489759" sldId="2147483660"/>
            <pc:sldLayoutMk cId="2682506924" sldId="2147483662"/>
          </pc:sldLayoutMkLst>
        </pc:sldLayoutChg>
        <pc:sldLayoutChg chg="add del mod replId">
          <pc:chgData name="Antoine SAVALLE" userId="" providerId="" clId="Web-{B17DDE6D-34CD-4F69-872A-1FF1ABA6119E}" dt="2023-12-12T08:52:22.634" v="64"/>
          <pc:sldLayoutMkLst>
            <pc:docMk/>
            <pc:sldMasterMk cId="1928489759" sldId="2147483660"/>
            <pc:sldLayoutMk cId="4099929161" sldId="2147483663"/>
          </pc:sldLayoutMkLst>
        </pc:sldLayoutChg>
        <pc:sldLayoutChg chg="add del mod replId">
          <pc:chgData name="Antoine SAVALLE" userId="" providerId="" clId="Web-{B17DDE6D-34CD-4F69-872A-1FF1ABA6119E}" dt="2023-12-12T08:52:22.634" v="64"/>
          <pc:sldLayoutMkLst>
            <pc:docMk/>
            <pc:sldMasterMk cId="1928489759" sldId="2147483660"/>
            <pc:sldLayoutMk cId="2673346577" sldId="2147483664"/>
          </pc:sldLayoutMkLst>
        </pc:sldLayoutChg>
        <pc:sldLayoutChg chg="add del mod replId">
          <pc:chgData name="Antoine SAVALLE" userId="" providerId="" clId="Web-{B17DDE6D-34CD-4F69-872A-1FF1ABA6119E}" dt="2023-12-12T08:52:22.634" v="64"/>
          <pc:sldLayoutMkLst>
            <pc:docMk/>
            <pc:sldMasterMk cId="1928489759" sldId="2147483660"/>
            <pc:sldLayoutMk cId="3835988288" sldId="2147483665"/>
          </pc:sldLayoutMkLst>
        </pc:sldLayoutChg>
        <pc:sldLayoutChg chg="add del mod replId">
          <pc:chgData name="Antoine SAVALLE" userId="" providerId="" clId="Web-{B17DDE6D-34CD-4F69-872A-1FF1ABA6119E}" dt="2023-12-12T08:52:22.634" v="64"/>
          <pc:sldLayoutMkLst>
            <pc:docMk/>
            <pc:sldMasterMk cId="1928489759" sldId="2147483660"/>
            <pc:sldLayoutMk cId="865652904" sldId="2147483666"/>
          </pc:sldLayoutMkLst>
        </pc:sldLayoutChg>
        <pc:sldLayoutChg chg="add del mod replId">
          <pc:chgData name="Antoine SAVALLE" userId="" providerId="" clId="Web-{B17DDE6D-34CD-4F69-872A-1FF1ABA6119E}" dt="2023-12-12T08:52:22.634" v="64"/>
          <pc:sldLayoutMkLst>
            <pc:docMk/>
            <pc:sldMasterMk cId="1928489759" sldId="2147483660"/>
            <pc:sldLayoutMk cId="1590414883" sldId="2147483667"/>
          </pc:sldLayoutMkLst>
        </pc:sldLayoutChg>
        <pc:sldLayoutChg chg="add del mod replId">
          <pc:chgData name="Antoine SAVALLE" userId="" providerId="" clId="Web-{B17DDE6D-34CD-4F69-872A-1FF1ABA6119E}" dt="2023-12-12T08:52:22.634" v="64"/>
          <pc:sldLayoutMkLst>
            <pc:docMk/>
            <pc:sldMasterMk cId="1928489759" sldId="2147483660"/>
            <pc:sldLayoutMk cId="4211869664" sldId="2147483668"/>
          </pc:sldLayoutMkLst>
        </pc:sldLayoutChg>
        <pc:sldLayoutChg chg="add del mod replId">
          <pc:chgData name="Antoine SAVALLE" userId="" providerId="" clId="Web-{B17DDE6D-34CD-4F69-872A-1FF1ABA6119E}" dt="2023-12-12T08:52:22.634" v="64"/>
          <pc:sldLayoutMkLst>
            <pc:docMk/>
            <pc:sldMasterMk cId="1928489759" sldId="2147483660"/>
            <pc:sldLayoutMk cId="156117575" sldId="2147483669"/>
          </pc:sldLayoutMkLst>
        </pc:sldLayoutChg>
        <pc:sldLayoutChg chg="add del mod replId">
          <pc:chgData name="Antoine SAVALLE" userId="" providerId="" clId="Web-{B17DDE6D-34CD-4F69-872A-1FF1ABA6119E}" dt="2023-12-12T08:52:22.634" v="64"/>
          <pc:sldLayoutMkLst>
            <pc:docMk/>
            <pc:sldMasterMk cId="1928489759" sldId="2147483660"/>
            <pc:sldLayoutMk cId="1296864146" sldId="2147483670"/>
          </pc:sldLayoutMkLst>
        </pc:sldLayoutChg>
        <pc:sldLayoutChg chg="add del mod replId">
          <pc:chgData name="Antoine SAVALLE" userId="" providerId="" clId="Web-{B17DDE6D-34CD-4F69-872A-1FF1ABA6119E}" dt="2023-12-12T08:52:22.634" v="64"/>
          <pc:sldLayoutMkLst>
            <pc:docMk/>
            <pc:sldMasterMk cId="1928489759" sldId="2147483660"/>
            <pc:sldLayoutMk cId="533140168" sldId="2147483671"/>
          </pc:sldLayoutMkLst>
        </pc:sldLayoutChg>
      </pc:sldMasterChg>
      <pc:sldMasterChg chg="add del addSldLayout delSldLayout modSldLayout">
        <pc:chgData name="Antoine SAVALLE" userId="" providerId="" clId="Web-{B17DDE6D-34CD-4F69-872A-1FF1ABA6119E}" dt="2023-12-12T08:52:32.103" v="65"/>
        <pc:sldMasterMkLst>
          <pc:docMk/>
          <pc:sldMasterMk cId="3788737847" sldId="2147483672"/>
        </pc:sldMasterMkLst>
        <pc:sldLayoutChg chg="add del mod replId">
          <pc:chgData name="Antoine SAVALLE" userId="" providerId="" clId="Web-{B17DDE6D-34CD-4F69-872A-1FF1ABA6119E}" dt="2023-12-12T08:52:32.103" v="65"/>
          <pc:sldLayoutMkLst>
            <pc:docMk/>
            <pc:sldMasterMk cId="3788737847" sldId="2147483672"/>
            <pc:sldLayoutMk cId="4259314679" sldId="2147483673"/>
          </pc:sldLayoutMkLst>
        </pc:sldLayoutChg>
        <pc:sldLayoutChg chg="add del mod replId">
          <pc:chgData name="Antoine SAVALLE" userId="" providerId="" clId="Web-{B17DDE6D-34CD-4F69-872A-1FF1ABA6119E}" dt="2023-12-12T08:52:32.103" v="65"/>
          <pc:sldLayoutMkLst>
            <pc:docMk/>
            <pc:sldMasterMk cId="3788737847" sldId="2147483672"/>
            <pc:sldLayoutMk cId="3245361163" sldId="2147483674"/>
          </pc:sldLayoutMkLst>
        </pc:sldLayoutChg>
        <pc:sldLayoutChg chg="add del mod replId">
          <pc:chgData name="Antoine SAVALLE" userId="" providerId="" clId="Web-{B17DDE6D-34CD-4F69-872A-1FF1ABA6119E}" dt="2023-12-12T08:52:32.103" v="65"/>
          <pc:sldLayoutMkLst>
            <pc:docMk/>
            <pc:sldMasterMk cId="3788737847" sldId="2147483672"/>
            <pc:sldLayoutMk cId="1536992084" sldId="2147483675"/>
          </pc:sldLayoutMkLst>
        </pc:sldLayoutChg>
        <pc:sldLayoutChg chg="add del mod replId">
          <pc:chgData name="Antoine SAVALLE" userId="" providerId="" clId="Web-{B17DDE6D-34CD-4F69-872A-1FF1ABA6119E}" dt="2023-12-12T08:52:32.103" v="65"/>
          <pc:sldLayoutMkLst>
            <pc:docMk/>
            <pc:sldMasterMk cId="3788737847" sldId="2147483672"/>
            <pc:sldLayoutMk cId="3342975966" sldId="2147483676"/>
          </pc:sldLayoutMkLst>
        </pc:sldLayoutChg>
        <pc:sldLayoutChg chg="add del mod replId">
          <pc:chgData name="Antoine SAVALLE" userId="" providerId="" clId="Web-{B17DDE6D-34CD-4F69-872A-1FF1ABA6119E}" dt="2023-12-12T08:52:32.103" v="65"/>
          <pc:sldLayoutMkLst>
            <pc:docMk/>
            <pc:sldMasterMk cId="3788737847" sldId="2147483672"/>
            <pc:sldLayoutMk cId="40263899" sldId="2147483677"/>
          </pc:sldLayoutMkLst>
        </pc:sldLayoutChg>
        <pc:sldLayoutChg chg="add del mod replId">
          <pc:chgData name="Antoine SAVALLE" userId="" providerId="" clId="Web-{B17DDE6D-34CD-4F69-872A-1FF1ABA6119E}" dt="2023-12-12T08:52:32.103" v="65"/>
          <pc:sldLayoutMkLst>
            <pc:docMk/>
            <pc:sldMasterMk cId="3788737847" sldId="2147483672"/>
            <pc:sldLayoutMk cId="1949938177" sldId="2147483678"/>
          </pc:sldLayoutMkLst>
        </pc:sldLayoutChg>
        <pc:sldLayoutChg chg="add del mod replId">
          <pc:chgData name="Antoine SAVALLE" userId="" providerId="" clId="Web-{B17DDE6D-34CD-4F69-872A-1FF1ABA6119E}" dt="2023-12-12T08:52:32.103" v="65"/>
          <pc:sldLayoutMkLst>
            <pc:docMk/>
            <pc:sldMasterMk cId="3788737847" sldId="2147483672"/>
            <pc:sldLayoutMk cId="423670817" sldId="2147483679"/>
          </pc:sldLayoutMkLst>
        </pc:sldLayoutChg>
        <pc:sldLayoutChg chg="add del mod replId">
          <pc:chgData name="Antoine SAVALLE" userId="" providerId="" clId="Web-{B17DDE6D-34CD-4F69-872A-1FF1ABA6119E}" dt="2023-12-12T08:52:32.103" v="65"/>
          <pc:sldLayoutMkLst>
            <pc:docMk/>
            <pc:sldMasterMk cId="3788737847" sldId="2147483672"/>
            <pc:sldLayoutMk cId="3491934572" sldId="2147483680"/>
          </pc:sldLayoutMkLst>
        </pc:sldLayoutChg>
        <pc:sldLayoutChg chg="add del mod replId">
          <pc:chgData name="Antoine SAVALLE" userId="" providerId="" clId="Web-{B17DDE6D-34CD-4F69-872A-1FF1ABA6119E}" dt="2023-12-12T08:52:32.103" v="65"/>
          <pc:sldLayoutMkLst>
            <pc:docMk/>
            <pc:sldMasterMk cId="3788737847" sldId="2147483672"/>
            <pc:sldLayoutMk cId="1995901377" sldId="2147483681"/>
          </pc:sldLayoutMkLst>
        </pc:sldLayoutChg>
        <pc:sldLayoutChg chg="add del mod replId">
          <pc:chgData name="Antoine SAVALLE" userId="" providerId="" clId="Web-{B17DDE6D-34CD-4F69-872A-1FF1ABA6119E}" dt="2023-12-12T08:52:32.103" v="65"/>
          <pc:sldLayoutMkLst>
            <pc:docMk/>
            <pc:sldMasterMk cId="3788737847" sldId="2147483672"/>
            <pc:sldLayoutMk cId="3397296198" sldId="2147483682"/>
          </pc:sldLayoutMkLst>
        </pc:sldLayoutChg>
        <pc:sldLayoutChg chg="add del mod replId">
          <pc:chgData name="Antoine SAVALLE" userId="" providerId="" clId="Web-{B17DDE6D-34CD-4F69-872A-1FF1ABA6119E}" dt="2023-12-12T08:52:32.103" v="65"/>
          <pc:sldLayoutMkLst>
            <pc:docMk/>
            <pc:sldMasterMk cId="3788737847" sldId="2147483672"/>
            <pc:sldLayoutMk cId="3776938886" sldId="2147483683"/>
          </pc:sldLayoutMkLst>
        </pc:sldLayoutChg>
      </pc:sldMasterChg>
      <pc:sldMasterChg chg="add del addSldLayout delSldLayout modSldLayout">
        <pc:chgData name="Antoine SAVALLE" userId="" providerId="" clId="Web-{B17DDE6D-34CD-4F69-872A-1FF1ABA6119E}" dt="2023-12-12T08:52:39.822" v="66"/>
        <pc:sldMasterMkLst>
          <pc:docMk/>
          <pc:sldMasterMk cId="3590779756" sldId="2147483684"/>
        </pc:sldMasterMkLst>
        <pc:sldLayoutChg chg="add del mod replId">
          <pc:chgData name="Antoine SAVALLE" userId="" providerId="" clId="Web-{B17DDE6D-34CD-4F69-872A-1FF1ABA6119E}" dt="2023-12-12T08:52:39.822" v="66"/>
          <pc:sldLayoutMkLst>
            <pc:docMk/>
            <pc:sldMasterMk cId="3590779756" sldId="2147483684"/>
            <pc:sldLayoutMk cId="4260173343" sldId="2147483685"/>
          </pc:sldLayoutMkLst>
        </pc:sldLayoutChg>
        <pc:sldLayoutChg chg="add del mod replId">
          <pc:chgData name="Antoine SAVALLE" userId="" providerId="" clId="Web-{B17DDE6D-34CD-4F69-872A-1FF1ABA6119E}" dt="2023-12-12T08:52:39.822" v="66"/>
          <pc:sldLayoutMkLst>
            <pc:docMk/>
            <pc:sldMasterMk cId="3590779756" sldId="2147483684"/>
            <pc:sldLayoutMk cId="2874248111" sldId="2147483686"/>
          </pc:sldLayoutMkLst>
        </pc:sldLayoutChg>
        <pc:sldLayoutChg chg="add del mod replId">
          <pc:chgData name="Antoine SAVALLE" userId="" providerId="" clId="Web-{B17DDE6D-34CD-4F69-872A-1FF1ABA6119E}" dt="2023-12-12T08:52:39.822" v="66"/>
          <pc:sldLayoutMkLst>
            <pc:docMk/>
            <pc:sldMasterMk cId="3590779756" sldId="2147483684"/>
            <pc:sldLayoutMk cId="1037195077" sldId="2147483687"/>
          </pc:sldLayoutMkLst>
        </pc:sldLayoutChg>
        <pc:sldLayoutChg chg="add del mod replId">
          <pc:chgData name="Antoine SAVALLE" userId="" providerId="" clId="Web-{B17DDE6D-34CD-4F69-872A-1FF1ABA6119E}" dt="2023-12-12T08:52:39.822" v="66"/>
          <pc:sldLayoutMkLst>
            <pc:docMk/>
            <pc:sldMasterMk cId="3590779756" sldId="2147483684"/>
            <pc:sldLayoutMk cId="3847062438" sldId="2147483688"/>
          </pc:sldLayoutMkLst>
        </pc:sldLayoutChg>
        <pc:sldLayoutChg chg="add del mod replId">
          <pc:chgData name="Antoine SAVALLE" userId="" providerId="" clId="Web-{B17DDE6D-34CD-4F69-872A-1FF1ABA6119E}" dt="2023-12-12T08:52:39.822" v="66"/>
          <pc:sldLayoutMkLst>
            <pc:docMk/>
            <pc:sldMasterMk cId="3590779756" sldId="2147483684"/>
            <pc:sldLayoutMk cId="3174587970" sldId="2147483689"/>
          </pc:sldLayoutMkLst>
        </pc:sldLayoutChg>
        <pc:sldLayoutChg chg="add del mod replId">
          <pc:chgData name="Antoine SAVALLE" userId="" providerId="" clId="Web-{B17DDE6D-34CD-4F69-872A-1FF1ABA6119E}" dt="2023-12-12T08:52:39.822" v="66"/>
          <pc:sldLayoutMkLst>
            <pc:docMk/>
            <pc:sldMasterMk cId="3590779756" sldId="2147483684"/>
            <pc:sldLayoutMk cId="3072326217" sldId="2147483690"/>
          </pc:sldLayoutMkLst>
        </pc:sldLayoutChg>
        <pc:sldLayoutChg chg="add del mod replId">
          <pc:chgData name="Antoine SAVALLE" userId="" providerId="" clId="Web-{B17DDE6D-34CD-4F69-872A-1FF1ABA6119E}" dt="2023-12-12T08:52:39.822" v="66"/>
          <pc:sldLayoutMkLst>
            <pc:docMk/>
            <pc:sldMasterMk cId="3590779756" sldId="2147483684"/>
            <pc:sldLayoutMk cId="2156638012" sldId="2147483691"/>
          </pc:sldLayoutMkLst>
        </pc:sldLayoutChg>
        <pc:sldLayoutChg chg="add del mod replId">
          <pc:chgData name="Antoine SAVALLE" userId="" providerId="" clId="Web-{B17DDE6D-34CD-4F69-872A-1FF1ABA6119E}" dt="2023-12-12T08:52:39.822" v="66"/>
          <pc:sldLayoutMkLst>
            <pc:docMk/>
            <pc:sldMasterMk cId="3590779756" sldId="2147483684"/>
            <pc:sldLayoutMk cId="1724378020" sldId="2147483692"/>
          </pc:sldLayoutMkLst>
        </pc:sldLayoutChg>
        <pc:sldLayoutChg chg="add del mod replId">
          <pc:chgData name="Antoine SAVALLE" userId="" providerId="" clId="Web-{B17DDE6D-34CD-4F69-872A-1FF1ABA6119E}" dt="2023-12-12T08:52:39.822" v="66"/>
          <pc:sldLayoutMkLst>
            <pc:docMk/>
            <pc:sldMasterMk cId="3590779756" sldId="2147483684"/>
            <pc:sldLayoutMk cId="1792130150" sldId="2147483693"/>
          </pc:sldLayoutMkLst>
        </pc:sldLayoutChg>
        <pc:sldLayoutChg chg="add del mod replId">
          <pc:chgData name="Antoine SAVALLE" userId="" providerId="" clId="Web-{B17DDE6D-34CD-4F69-872A-1FF1ABA6119E}" dt="2023-12-12T08:52:39.822" v="66"/>
          <pc:sldLayoutMkLst>
            <pc:docMk/>
            <pc:sldMasterMk cId="3590779756" sldId="2147483684"/>
            <pc:sldLayoutMk cId="1723830095" sldId="2147483694"/>
          </pc:sldLayoutMkLst>
        </pc:sldLayoutChg>
        <pc:sldLayoutChg chg="add del mod replId">
          <pc:chgData name="Antoine SAVALLE" userId="" providerId="" clId="Web-{B17DDE6D-34CD-4F69-872A-1FF1ABA6119E}" dt="2023-12-12T08:52:39.822" v="66"/>
          <pc:sldLayoutMkLst>
            <pc:docMk/>
            <pc:sldMasterMk cId="3590779756" sldId="2147483684"/>
            <pc:sldLayoutMk cId="366728468" sldId="2147483695"/>
          </pc:sldLayoutMkLst>
        </pc:sldLayoutChg>
        <pc:sldLayoutChg chg="add del mod replId">
          <pc:chgData name="Antoine SAVALLE" userId="" providerId="" clId="Web-{B17DDE6D-34CD-4F69-872A-1FF1ABA6119E}" dt="2023-12-12T08:52:39.822" v="66"/>
          <pc:sldLayoutMkLst>
            <pc:docMk/>
            <pc:sldMasterMk cId="3590779756" sldId="2147483684"/>
            <pc:sldLayoutMk cId="2258789660" sldId="2147483696"/>
          </pc:sldLayoutMkLst>
        </pc:sldLayoutChg>
        <pc:sldLayoutChg chg="add del mod replId">
          <pc:chgData name="Antoine SAVALLE" userId="" providerId="" clId="Web-{B17DDE6D-34CD-4F69-872A-1FF1ABA6119E}" dt="2023-12-12T08:52:39.822" v="66"/>
          <pc:sldLayoutMkLst>
            <pc:docMk/>
            <pc:sldMasterMk cId="3590779756" sldId="2147483684"/>
            <pc:sldLayoutMk cId="3230690240" sldId="2147483697"/>
          </pc:sldLayoutMkLst>
        </pc:sldLayoutChg>
        <pc:sldLayoutChg chg="add del mod replId">
          <pc:chgData name="Antoine SAVALLE" userId="" providerId="" clId="Web-{B17DDE6D-34CD-4F69-872A-1FF1ABA6119E}" dt="2023-12-12T08:52:39.822" v="66"/>
          <pc:sldLayoutMkLst>
            <pc:docMk/>
            <pc:sldMasterMk cId="3590779756" sldId="2147483684"/>
            <pc:sldLayoutMk cId="1775924772" sldId="2147483698"/>
          </pc:sldLayoutMkLst>
        </pc:sldLayoutChg>
        <pc:sldLayoutChg chg="add del mod replId">
          <pc:chgData name="Antoine SAVALLE" userId="" providerId="" clId="Web-{B17DDE6D-34CD-4F69-872A-1FF1ABA6119E}" dt="2023-12-12T08:52:39.822" v="66"/>
          <pc:sldLayoutMkLst>
            <pc:docMk/>
            <pc:sldMasterMk cId="3590779756" sldId="2147483684"/>
            <pc:sldLayoutMk cId="928297299" sldId="2147483699"/>
          </pc:sldLayoutMkLst>
        </pc:sldLayoutChg>
        <pc:sldLayoutChg chg="add del mod replId">
          <pc:chgData name="Antoine SAVALLE" userId="" providerId="" clId="Web-{B17DDE6D-34CD-4F69-872A-1FF1ABA6119E}" dt="2023-12-12T08:52:39.822" v="66"/>
          <pc:sldLayoutMkLst>
            <pc:docMk/>
            <pc:sldMasterMk cId="3590779756" sldId="2147483684"/>
            <pc:sldLayoutMk cId="305982798" sldId="2147483700"/>
          </pc:sldLayoutMkLst>
        </pc:sldLayoutChg>
        <pc:sldLayoutChg chg="add del mod replId">
          <pc:chgData name="Antoine SAVALLE" userId="" providerId="" clId="Web-{B17DDE6D-34CD-4F69-872A-1FF1ABA6119E}" dt="2023-12-12T08:52:39.822" v="66"/>
          <pc:sldLayoutMkLst>
            <pc:docMk/>
            <pc:sldMasterMk cId="3590779756" sldId="2147483684"/>
            <pc:sldLayoutMk cId="1981668382" sldId="2147483701"/>
          </pc:sldLayoutMkLst>
        </pc:sldLayoutChg>
      </pc:sldMasterChg>
      <pc:sldMasterChg chg="add del addSldLayout delSldLayout modSldLayout">
        <pc:chgData name="Antoine SAVALLE" userId="" providerId="" clId="Web-{B17DDE6D-34CD-4F69-872A-1FF1ABA6119E}" dt="2023-12-12T08:52:45.493" v="67"/>
        <pc:sldMasterMkLst>
          <pc:docMk/>
          <pc:sldMasterMk cId="3056371307" sldId="2147483702"/>
        </pc:sldMasterMkLst>
        <pc:sldLayoutChg chg="add del mod replId">
          <pc:chgData name="Antoine SAVALLE" userId="" providerId="" clId="Web-{B17DDE6D-34CD-4F69-872A-1FF1ABA6119E}" dt="2023-12-12T08:52:45.493" v="67"/>
          <pc:sldLayoutMkLst>
            <pc:docMk/>
            <pc:sldMasterMk cId="3056371307" sldId="2147483702"/>
            <pc:sldLayoutMk cId="864743393" sldId="2147483703"/>
          </pc:sldLayoutMkLst>
        </pc:sldLayoutChg>
        <pc:sldLayoutChg chg="add del mod replId">
          <pc:chgData name="Antoine SAVALLE" userId="" providerId="" clId="Web-{B17DDE6D-34CD-4F69-872A-1FF1ABA6119E}" dt="2023-12-12T08:52:45.493" v="67"/>
          <pc:sldLayoutMkLst>
            <pc:docMk/>
            <pc:sldMasterMk cId="3056371307" sldId="2147483702"/>
            <pc:sldLayoutMk cId="1134875704" sldId="2147483704"/>
          </pc:sldLayoutMkLst>
        </pc:sldLayoutChg>
        <pc:sldLayoutChg chg="add del mod replId">
          <pc:chgData name="Antoine SAVALLE" userId="" providerId="" clId="Web-{B17DDE6D-34CD-4F69-872A-1FF1ABA6119E}" dt="2023-12-12T08:52:45.493" v="67"/>
          <pc:sldLayoutMkLst>
            <pc:docMk/>
            <pc:sldMasterMk cId="3056371307" sldId="2147483702"/>
            <pc:sldLayoutMk cId="3525768975" sldId="2147483705"/>
          </pc:sldLayoutMkLst>
        </pc:sldLayoutChg>
        <pc:sldLayoutChg chg="add del mod replId">
          <pc:chgData name="Antoine SAVALLE" userId="" providerId="" clId="Web-{B17DDE6D-34CD-4F69-872A-1FF1ABA6119E}" dt="2023-12-12T08:52:45.493" v="67"/>
          <pc:sldLayoutMkLst>
            <pc:docMk/>
            <pc:sldMasterMk cId="3056371307" sldId="2147483702"/>
            <pc:sldLayoutMk cId="1822225848" sldId="2147483706"/>
          </pc:sldLayoutMkLst>
        </pc:sldLayoutChg>
        <pc:sldLayoutChg chg="add del mod replId">
          <pc:chgData name="Antoine SAVALLE" userId="" providerId="" clId="Web-{B17DDE6D-34CD-4F69-872A-1FF1ABA6119E}" dt="2023-12-12T08:52:45.493" v="67"/>
          <pc:sldLayoutMkLst>
            <pc:docMk/>
            <pc:sldMasterMk cId="3056371307" sldId="2147483702"/>
            <pc:sldLayoutMk cId="2681715432" sldId="2147483707"/>
          </pc:sldLayoutMkLst>
        </pc:sldLayoutChg>
        <pc:sldLayoutChg chg="add del mod replId">
          <pc:chgData name="Antoine SAVALLE" userId="" providerId="" clId="Web-{B17DDE6D-34CD-4F69-872A-1FF1ABA6119E}" dt="2023-12-12T08:52:45.493" v="67"/>
          <pc:sldLayoutMkLst>
            <pc:docMk/>
            <pc:sldMasterMk cId="3056371307" sldId="2147483702"/>
            <pc:sldLayoutMk cId="4063034102" sldId="2147483708"/>
          </pc:sldLayoutMkLst>
        </pc:sldLayoutChg>
        <pc:sldLayoutChg chg="add del mod replId">
          <pc:chgData name="Antoine SAVALLE" userId="" providerId="" clId="Web-{B17DDE6D-34CD-4F69-872A-1FF1ABA6119E}" dt="2023-12-12T08:52:45.493" v="67"/>
          <pc:sldLayoutMkLst>
            <pc:docMk/>
            <pc:sldMasterMk cId="3056371307" sldId="2147483702"/>
            <pc:sldLayoutMk cId="1957905892" sldId="2147483709"/>
          </pc:sldLayoutMkLst>
        </pc:sldLayoutChg>
        <pc:sldLayoutChg chg="add del mod replId">
          <pc:chgData name="Antoine SAVALLE" userId="" providerId="" clId="Web-{B17DDE6D-34CD-4F69-872A-1FF1ABA6119E}" dt="2023-12-12T08:52:45.493" v="67"/>
          <pc:sldLayoutMkLst>
            <pc:docMk/>
            <pc:sldMasterMk cId="3056371307" sldId="2147483702"/>
            <pc:sldLayoutMk cId="1071066393" sldId="2147483710"/>
          </pc:sldLayoutMkLst>
        </pc:sldLayoutChg>
        <pc:sldLayoutChg chg="add del mod replId">
          <pc:chgData name="Antoine SAVALLE" userId="" providerId="" clId="Web-{B17DDE6D-34CD-4F69-872A-1FF1ABA6119E}" dt="2023-12-12T08:52:45.493" v="67"/>
          <pc:sldLayoutMkLst>
            <pc:docMk/>
            <pc:sldMasterMk cId="3056371307" sldId="2147483702"/>
            <pc:sldLayoutMk cId="1232576276" sldId="2147483711"/>
          </pc:sldLayoutMkLst>
        </pc:sldLayoutChg>
        <pc:sldLayoutChg chg="add del mod replId">
          <pc:chgData name="Antoine SAVALLE" userId="" providerId="" clId="Web-{B17DDE6D-34CD-4F69-872A-1FF1ABA6119E}" dt="2023-12-12T08:52:45.493" v="67"/>
          <pc:sldLayoutMkLst>
            <pc:docMk/>
            <pc:sldMasterMk cId="3056371307" sldId="2147483702"/>
            <pc:sldLayoutMk cId="2759769754" sldId="2147483712"/>
          </pc:sldLayoutMkLst>
        </pc:sldLayoutChg>
        <pc:sldLayoutChg chg="add del mod replId">
          <pc:chgData name="Antoine SAVALLE" userId="" providerId="" clId="Web-{B17DDE6D-34CD-4F69-872A-1FF1ABA6119E}" dt="2023-12-12T08:52:45.493" v="67"/>
          <pc:sldLayoutMkLst>
            <pc:docMk/>
            <pc:sldMasterMk cId="3056371307" sldId="2147483702"/>
            <pc:sldLayoutMk cId="3998353289" sldId="2147483713"/>
          </pc:sldLayoutMkLst>
        </pc:sldLayoutChg>
      </pc:sldMasterChg>
      <pc:sldMasterChg chg="add del addSldLayout delSldLayout modSldLayout">
        <pc:chgData name="Antoine SAVALLE" userId="" providerId="" clId="Web-{B17DDE6D-34CD-4F69-872A-1FF1ABA6119E}" dt="2023-12-12T08:52:49.728" v="68"/>
        <pc:sldMasterMkLst>
          <pc:docMk/>
          <pc:sldMasterMk cId="1267817847" sldId="2147483714"/>
        </pc:sldMasterMkLst>
        <pc:sldLayoutChg chg="add del mod replId">
          <pc:chgData name="Antoine SAVALLE" userId="" providerId="" clId="Web-{B17DDE6D-34CD-4F69-872A-1FF1ABA6119E}" dt="2023-12-12T08:52:49.728" v="68"/>
          <pc:sldLayoutMkLst>
            <pc:docMk/>
            <pc:sldMasterMk cId="1267817847" sldId="2147483714"/>
            <pc:sldLayoutMk cId="3832180531" sldId="2147483715"/>
          </pc:sldLayoutMkLst>
        </pc:sldLayoutChg>
        <pc:sldLayoutChg chg="add del mod replId">
          <pc:chgData name="Antoine SAVALLE" userId="" providerId="" clId="Web-{B17DDE6D-34CD-4F69-872A-1FF1ABA6119E}" dt="2023-12-12T08:52:49.728" v="68"/>
          <pc:sldLayoutMkLst>
            <pc:docMk/>
            <pc:sldMasterMk cId="1267817847" sldId="2147483714"/>
            <pc:sldLayoutMk cId="1316255438" sldId="2147483716"/>
          </pc:sldLayoutMkLst>
        </pc:sldLayoutChg>
        <pc:sldLayoutChg chg="add del mod replId">
          <pc:chgData name="Antoine SAVALLE" userId="" providerId="" clId="Web-{B17DDE6D-34CD-4F69-872A-1FF1ABA6119E}" dt="2023-12-12T08:52:49.728" v="68"/>
          <pc:sldLayoutMkLst>
            <pc:docMk/>
            <pc:sldMasterMk cId="1267817847" sldId="2147483714"/>
            <pc:sldLayoutMk cId="2760097986" sldId="2147483717"/>
          </pc:sldLayoutMkLst>
        </pc:sldLayoutChg>
        <pc:sldLayoutChg chg="add del mod replId">
          <pc:chgData name="Antoine SAVALLE" userId="" providerId="" clId="Web-{B17DDE6D-34CD-4F69-872A-1FF1ABA6119E}" dt="2023-12-12T08:52:49.728" v="68"/>
          <pc:sldLayoutMkLst>
            <pc:docMk/>
            <pc:sldMasterMk cId="1267817847" sldId="2147483714"/>
            <pc:sldLayoutMk cId="2430839853" sldId="2147483718"/>
          </pc:sldLayoutMkLst>
        </pc:sldLayoutChg>
        <pc:sldLayoutChg chg="add del mod replId">
          <pc:chgData name="Antoine SAVALLE" userId="" providerId="" clId="Web-{B17DDE6D-34CD-4F69-872A-1FF1ABA6119E}" dt="2023-12-12T08:52:49.728" v="68"/>
          <pc:sldLayoutMkLst>
            <pc:docMk/>
            <pc:sldMasterMk cId="1267817847" sldId="2147483714"/>
            <pc:sldLayoutMk cId="2041880730" sldId="2147483719"/>
          </pc:sldLayoutMkLst>
        </pc:sldLayoutChg>
        <pc:sldLayoutChg chg="add del mod replId">
          <pc:chgData name="Antoine SAVALLE" userId="" providerId="" clId="Web-{B17DDE6D-34CD-4F69-872A-1FF1ABA6119E}" dt="2023-12-12T08:52:49.728" v="68"/>
          <pc:sldLayoutMkLst>
            <pc:docMk/>
            <pc:sldMasterMk cId="1267817847" sldId="2147483714"/>
            <pc:sldLayoutMk cId="3716714136" sldId="2147483720"/>
          </pc:sldLayoutMkLst>
        </pc:sldLayoutChg>
        <pc:sldLayoutChg chg="add del mod replId">
          <pc:chgData name="Antoine SAVALLE" userId="" providerId="" clId="Web-{B17DDE6D-34CD-4F69-872A-1FF1ABA6119E}" dt="2023-12-12T08:52:49.728" v="68"/>
          <pc:sldLayoutMkLst>
            <pc:docMk/>
            <pc:sldMasterMk cId="1267817847" sldId="2147483714"/>
            <pc:sldLayoutMk cId="3824428529" sldId="2147483721"/>
          </pc:sldLayoutMkLst>
        </pc:sldLayoutChg>
        <pc:sldLayoutChg chg="add del mod replId">
          <pc:chgData name="Antoine SAVALLE" userId="" providerId="" clId="Web-{B17DDE6D-34CD-4F69-872A-1FF1ABA6119E}" dt="2023-12-12T08:52:49.728" v="68"/>
          <pc:sldLayoutMkLst>
            <pc:docMk/>
            <pc:sldMasterMk cId="1267817847" sldId="2147483714"/>
            <pc:sldLayoutMk cId="778315120" sldId="2147483722"/>
          </pc:sldLayoutMkLst>
        </pc:sldLayoutChg>
        <pc:sldLayoutChg chg="add del mod replId">
          <pc:chgData name="Antoine SAVALLE" userId="" providerId="" clId="Web-{B17DDE6D-34CD-4F69-872A-1FF1ABA6119E}" dt="2023-12-12T08:52:49.728" v="68"/>
          <pc:sldLayoutMkLst>
            <pc:docMk/>
            <pc:sldMasterMk cId="1267817847" sldId="2147483714"/>
            <pc:sldLayoutMk cId="44462645" sldId="2147483723"/>
          </pc:sldLayoutMkLst>
        </pc:sldLayoutChg>
        <pc:sldLayoutChg chg="add del mod replId">
          <pc:chgData name="Antoine SAVALLE" userId="" providerId="" clId="Web-{B17DDE6D-34CD-4F69-872A-1FF1ABA6119E}" dt="2023-12-12T08:52:49.728" v="68"/>
          <pc:sldLayoutMkLst>
            <pc:docMk/>
            <pc:sldMasterMk cId="1267817847" sldId="2147483714"/>
            <pc:sldLayoutMk cId="2688529087" sldId="2147483724"/>
          </pc:sldLayoutMkLst>
        </pc:sldLayoutChg>
        <pc:sldLayoutChg chg="add del mod replId">
          <pc:chgData name="Antoine SAVALLE" userId="" providerId="" clId="Web-{B17DDE6D-34CD-4F69-872A-1FF1ABA6119E}" dt="2023-12-12T08:52:49.728" v="68"/>
          <pc:sldLayoutMkLst>
            <pc:docMk/>
            <pc:sldMasterMk cId="1267817847" sldId="2147483714"/>
            <pc:sldLayoutMk cId="1147661060" sldId="2147483725"/>
          </pc:sldLayoutMkLst>
        </pc:sldLayoutChg>
      </pc:sldMasterChg>
      <pc:sldMasterChg chg="add del addSldLayout delSldLayout modSldLayout">
        <pc:chgData name="Antoine SAVALLE" userId="" providerId="" clId="Web-{B17DDE6D-34CD-4F69-872A-1FF1ABA6119E}" dt="2023-12-12T08:52:51.962" v="69"/>
        <pc:sldMasterMkLst>
          <pc:docMk/>
          <pc:sldMasterMk cId="399518767" sldId="2147483726"/>
        </pc:sldMasterMkLst>
        <pc:sldLayoutChg chg="add del mod replId">
          <pc:chgData name="Antoine SAVALLE" userId="" providerId="" clId="Web-{B17DDE6D-34CD-4F69-872A-1FF1ABA6119E}" dt="2023-12-12T08:52:51.962" v="69"/>
          <pc:sldLayoutMkLst>
            <pc:docMk/>
            <pc:sldMasterMk cId="399518767" sldId="2147483726"/>
            <pc:sldLayoutMk cId="2178032260" sldId="2147483727"/>
          </pc:sldLayoutMkLst>
        </pc:sldLayoutChg>
        <pc:sldLayoutChg chg="add del mod replId">
          <pc:chgData name="Antoine SAVALLE" userId="" providerId="" clId="Web-{B17DDE6D-34CD-4F69-872A-1FF1ABA6119E}" dt="2023-12-12T08:52:51.962" v="69"/>
          <pc:sldLayoutMkLst>
            <pc:docMk/>
            <pc:sldMasterMk cId="399518767" sldId="2147483726"/>
            <pc:sldLayoutMk cId="2700023131" sldId="2147483728"/>
          </pc:sldLayoutMkLst>
        </pc:sldLayoutChg>
        <pc:sldLayoutChg chg="add del mod replId">
          <pc:chgData name="Antoine SAVALLE" userId="" providerId="" clId="Web-{B17DDE6D-34CD-4F69-872A-1FF1ABA6119E}" dt="2023-12-12T08:52:51.962" v="69"/>
          <pc:sldLayoutMkLst>
            <pc:docMk/>
            <pc:sldMasterMk cId="399518767" sldId="2147483726"/>
            <pc:sldLayoutMk cId="849069639" sldId="2147483729"/>
          </pc:sldLayoutMkLst>
        </pc:sldLayoutChg>
        <pc:sldLayoutChg chg="add del mod replId">
          <pc:chgData name="Antoine SAVALLE" userId="" providerId="" clId="Web-{B17DDE6D-34CD-4F69-872A-1FF1ABA6119E}" dt="2023-12-12T08:52:51.962" v="69"/>
          <pc:sldLayoutMkLst>
            <pc:docMk/>
            <pc:sldMasterMk cId="399518767" sldId="2147483726"/>
            <pc:sldLayoutMk cId="2033473904" sldId="2147483730"/>
          </pc:sldLayoutMkLst>
        </pc:sldLayoutChg>
        <pc:sldLayoutChg chg="add del mod replId">
          <pc:chgData name="Antoine SAVALLE" userId="" providerId="" clId="Web-{B17DDE6D-34CD-4F69-872A-1FF1ABA6119E}" dt="2023-12-12T08:52:51.962" v="69"/>
          <pc:sldLayoutMkLst>
            <pc:docMk/>
            <pc:sldMasterMk cId="399518767" sldId="2147483726"/>
            <pc:sldLayoutMk cId="2735109857" sldId="2147483731"/>
          </pc:sldLayoutMkLst>
        </pc:sldLayoutChg>
        <pc:sldLayoutChg chg="add del mod replId">
          <pc:chgData name="Antoine SAVALLE" userId="" providerId="" clId="Web-{B17DDE6D-34CD-4F69-872A-1FF1ABA6119E}" dt="2023-12-12T08:52:51.962" v="69"/>
          <pc:sldLayoutMkLst>
            <pc:docMk/>
            <pc:sldMasterMk cId="399518767" sldId="2147483726"/>
            <pc:sldLayoutMk cId="3724950623" sldId="2147483732"/>
          </pc:sldLayoutMkLst>
        </pc:sldLayoutChg>
        <pc:sldLayoutChg chg="add del mod replId">
          <pc:chgData name="Antoine SAVALLE" userId="" providerId="" clId="Web-{B17DDE6D-34CD-4F69-872A-1FF1ABA6119E}" dt="2023-12-12T08:52:51.962" v="69"/>
          <pc:sldLayoutMkLst>
            <pc:docMk/>
            <pc:sldMasterMk cId="399518767" sldId="2147483726"/>
            <pc:sldLayoutMk cId="246493286" sldId="2147483733"/>
          </pc:sldLayoutMkLst>
        </pc:sldLayoutChg>
        <pc:sldLayoutChg chg="add del mod replId">
          <pc:chgData name="Antoine SAVALLE" userId="" providerId="" clId="Web-{B17DDE6D-34CD-4F69-872A-1FF1ABA6119E}" dt="2023-12-12T08:52:51.962" v="69"/>
          <pc:sldLayoutMkLst>
            <pc:docMk/>
            <pc:sldMasterMk cId="399518767" sldId="2147483726"/>
            <pc:sldLayoutMk cId="796779511" sldId="2147483734"/>
          </pc:sldLayoutMkLst>
        </pc:sldLayoutChg>
        <pc:sldLayoutChg chg="add del mod replId">
          <pc:chgData name="Antoine SAVALLE" userId="" providerId="" clId="Web-{B17DDE6D-34CD-4F69-872A-1FF1ABA6119E}" dt="2023-12-12T08:52:51.962" v="69"/>
          <pc:sldLayoutMkLst>
            <pc:docMk/>
            <pc:sldMasterMk cId="399518767" sldId="2147483726"/>
            <pc:sldLayoutMk cId="2047544849" sldId="2147483735"/>
          </pc:sldLayoutMkLst>
        </pc:sldLayoutChg>
        <pc:sldLayoutChg chg="add del mod replId">
          <pc:chgData name="Antoine SAVALLE" userId="" providerId="" clId="Web-{B17DDE6D-34CD-4F69-872A-1FF1ABA6119E}" dt="2023-12-12T08:52:51.962" v="69"/>
          <pc:sldLayoutMkLst>
            <pc:docMk/>
            <pc:sldMasterMk cId="399518767" sldId="2147483726"/>
            <pc:sldLayoutMk cId="508862401" sldId="2147483736"/>
          </pc:sldLayoutMkLst>
        </pc:sldLayoutChg>
        <pc:sldLayoutChg chg="add del mod replId">
          <pc:chgData name="Antoine SAVALLE" userId="" providerId="" clId="Web-{B17DDE6D-34CD-4F69-872A-1FF1ABA6119E}" dt="2023-12-12T08:52:51.962" v="69"/>
          <pc:sldLayoutMkLst>
            <pc:docMk/>
            <pc:sldMasterMk cId="399518767" sldId="2147483726"/>
            <pc:sldLayoutMk cId="3422733387" sldId="2147483737"/>
          </pc:sldLayoutMkLst>
        </pc:sldLayoutChg>
      </pc:sldMasterChg>
      <pc:sldMasterChg chg="add addSldLayout modSldLayout">
        <pc:chgData name="Antoine SAVALLE" userId="" providerId="" clId="Web-{B17DDE6D-34CD-4F69-872A-1FF1ABA6119E}" dt="2023-12-12T08:52:51.962" v="69"/>
        <pc:sldMasterMkLst>
          <pc:docMk/>
          <pc:sldMasterMk cId="3684846541" sldId="2147483738"/>
        </pc:sldMasterMkLst>
        <pc:sldLayoutChg chg="add mod replId">
          <pc:chgData name="Antoine SAVALLE" userId="" providerId="" clId="Web-{B17DDE6D-34CD-4F69-872A-1FF1ABA6119E}" dt="2023-12-12T08:52:51.962" v="69"/>
          <pc:sldLayoutMkLst>
            <pc:docMk/>
            <pc:sldMasterMk cId="3684846541" sldId="2147483738"/>
            <pc:sldLayoutMk cId="3086385625" sldId="2147483739"/>
          </pc:sldLayoutMkLst>
        </pc:sldLayoutChg>
        <pc:sldLayoutChg chg="add mod replId">
          <pc:chgData name="Antoine SAVALLE" userId="" providerId="" clId="Web-{B17DDE6D-34CD-4F69-872A-1FF1ABA6119E}" dt="2023-12-12T08:52:51.962" v="69"/>
          <pc:sldLayoutMkLst>
            <pc:docMk/>
            <pc:sldMasterMk cId="3684846541" sldId="2147483738"/>
            <pc:sldLayoutMk cId="4205688844" sldId="2147483740"/>
          </pc:sldLayoutMkLst>
        </pc:sldLayoutChg>
        <pc:sldLayoutChg chg="add mod replId">
          <pc:chgData name="Antoine SAVALLE" userId="" providerId="" clId="Web-{B17DDE6D-34CD-4F69-872A-1FF1ABA6119E}" dt="2023-12-12T08:52:51.962" v="69"/>
          <pc:sldLayoutMkLst>
            <pc:docMk/>
            <pc:sldMasterMk cId="3684846541" sldId="2147483738"/>
            <pc:sldLayoutMk cId="244682176" sldId="2147483741"/>
          </pc:sldLayoutMkLst>
        </pc:sldLayoutChg>
        <pc:sldLayoutChg chg="add mod replId">
          <pc:chgData name="Antoine SAVALLE" userId="" providerId="" clId="Web-{B17DDE6D-34CD-4F69-872A-1FF1ABA6119E}" dt="2023-12-12T08:52:51.962" v="69"/>
          <pc:sldLayoutMkLst>
            <pc:docMk/>
            <pc:sldMasterMk cId="3684846541" sldId="2147483738"/>
            <pc:sldLayoutMk cId="1669959185" sldId="2147483742"/>
          </pc:sldLayoutMkLst>
        </pc:sldLayoutChg>
        <pc:sldLayoutChg chg="add mod replId">
          <pc:chgData name="Antoine SAVALLE" userId="" providerId="" clId="Web-{B17DDE6D-34CD-4F69-872A-1FF1ABA6119E}" dt="2023-12-12T08:52:51.962" v="69"/>
          <pc:sldLayoutMkLst>
            <pc:docMk/>
            <pc:sldMasterMk cId="3684846541" sldId="2147483738"/>
            <pc:sldLayoutMk cId="2273138542" sldId="2147483743"/>
          </pc:sldLayoutMkLst>
        </pc:sldLayoutChg>
        <pc:sldLayoutChg chg="add mod replId">
          <pc:chgData name="Antoine SAVALLE" userId="" providerId="" clId="Web-{B17DDE6D-34CD-4F69-872A-1FF1ABA6119E}" dt="2023-12-12T08:52:51.962" v="69"/>
          <pc:sldLayoutMkLst>
            <pc:docMk/>
            <pc:sldMasterMk cId="3684846541" sldId="2147483738"/>
            <pc:sldLayoutMk cId="4284033913" sldId="2147483744"/>
          </pc:sldLayoutMkLst>
        </pc:sldLayoutChg>
        <pc:sldLayoutChg chg="add mod replId">
          <pc:chgData name="Antoine SAVALLE" userId="" providerId="" clId="Web-{B17DDE6D-34CD-4F69-872A-1FF1ABA6119E}" dt="2023-12-12T08:52:51.962" v="69"/>
          <pc:sldLayoutMkLst>
            <pc:docMk/>
            <pc:sldMasterMk cId="3684846541" sldId="2147483738"/>
            <pc:sldLayoutMk cId="4282585381" sldId="2147483745"/>
          </pc:sldLayoutMkLst>
        </pc:sldLayoutChg>
        <pc:sldLayoutChg chg="add mod replId">
          <pc:chgData name="Antoine SAVALLE" userId="" providerId="" clId="Web-{B17DDE6D-34CD-4F69-872A-1FF1ABA6119E}" dt="2023-12-12T08:52:51.962" v="69"/>
          <pc:sldLayoutMkLst>
            <pc:docMk/>
            <pc:sldMasterMk cId="3684846541" sldId="2147483738"/>
            <pc:sldLayoutMk cId="3454137087" sldId="2147483746"/>
          </pc:sldLayoutMkLst>
        </pc:sldLayoutChg>
        <pc:sldLayoutChg chg="add mod replId">
          <pc:chgData name="Antoine SAVALLE" userId="" providerId="" clId="Web-{B17DDE6D-34CD-4F69-872A-1FF1ABA6119E}" dt="2023-12-12T08:52:51.962" v="69"/>
          <pc:sldLayoutMkLst>
            <pc:docMk/>
            <pc:sldMasterMk cId="3684846541" sldId="2147483738"/>
            <pc:sldLayoutMk cId="2411512773" sldId="2147483747"/>
          </pc:sldLayoutMkLst>
        </pc:sldLayoutChg>
        <pc:sldLayoutChg chg="add mod replId">
          <pc:chgData name="Antoine SAVALLE" userId="" providerId="" clId="Web-{B17DDE6D-34CD-4F69-872A-1FF1ABA6119E}" dt="2023-12-12T08:52:51.962" v="69"/>
          <pc:sldLayoutMkLst>
            <pc:docMk/>
            <pc:sldMasterMk cId="3684846541" sldId="2147483738"/>
            <pc:sldLayoutMk cId="3063831440" sldId="2147483748"/>
          </pc:sldLayoutMkLst>
        </pc:sldLayoutChg>
        <pc:sldLayoutChg chg="add mod replId">
          <pc:chgData name="Antoine SAVALLE" userId="" providerId="" clId="Web-{B17DDE6D-34CD-4F69-872A-1FF1ABA6119E}" dt="2023-12-12T08:52:51.962" v="69"/>
          <pc:sldLayoutMkLst>
            <pc:docMk/>
            <pc:sldMasterMk cId="3684846541" sldId="2147483738"/>
            <pc:sldLayoutMk cId="211330160" sldId="2147483749"/>
          </pc:sldLayoutMkLst>
        </pc:sldLayoutChg>
        <pc:sldLayoutChg chg="add mod replId">
          <pc:chgData name="Antoine SAVALLE" userId="" providerId="" clId="Web-{B17DDE6D-34CD-4F69-872A-1FF1ABA6119E}" dt="2023-12-12T08:52:51.962" v="69"/>
          <pc:sldLayoutMkLst>
            <pc:docMk/>
            <pc:sldMasterMk cId="3684846541" sldId="2147483738"/>
            <pc:sldLayoutMk cId="119733898" sldId="2147483750"/>
          </pc:sldLayoutMkLst>
        </pc:sldLayoutChg>
        <pc:sldLayoutChg chg="add mod replId">
          <pc:chgData name="Antoine SAVALLE" userId="" providerId="" clId="Web-{B17DDE6D-34CD-4F69-872A-1FF1ABA6119E}" dt="2023-12-12T08:52:51.962" v="69"/>
          <pc:sldLayoutMkLst>
            <pc:docMk/>
            <pc:sldMasterMk cId="3684846541" sldId="2147483738"/>
            <pc:sldLayoutMk cId="1029610960" sldId="2147483751"/>
          </pc:sldLayoutMkLst>
        </pc:sldLayoutChg>
        <pc:sldLayoutChg chg="add mod replId">
          <pc:chgData name="Antoine SAVALLE" userId="" providerId="" clId="Web-{B17DDE6D-34CD-4F69-872A-1FF1ABA6119E}" dt="2023-12-12T08:52:51.962" v="69"/>
          <pc:sldLayoutMkLst>
            <pc:docMk/>
            <pc:sldMasterMk cId="3684846541" sldId="2147483738"/>
            <pc:sldLayoutMk cId="1896907532" sldId="2147483752"/>
          </pc:sldLayoutMkLst>
        </pc:sldLayoutChg>
        <pc:sldLayoutChg chg="add mod replId">
          <pc:chgData name="Antoine SAVALLE" userId="" providerId="" clId="Web-{B17DDE6D-34CD-4F69-872A-1FF1ABA6119E}" dt="2023-12-12T08:52:51.962" v="69"/>
          <pc:sldLayoutMkLst>
            <pc:docMk/>
            <pc:sldMasterMk cId="3684846541" sldId="2147483738"/>
            <pc:sldLayoutMk cId="2645068225" sldId="2147483753"/>
          </pc:sldLayoutMkLst>
        </pc:sldLayoutChg>
        <pc:sldLayoutChg chg="add mod replId">
          <pc:chgData name="Antoine SAVALLE" userId="" providerId="" clId="Web-{B17DDE6D-34CD-4F69-872A-1FF1ABA6119E}" dt="2023-12-12T08:52:51.962" v="69"/>
          <pc:sldLayoutMkLst>
            <pc:docMk/>
            <pc:sldMasterMk cId="3684846541" sldId="2147483738"/>
            <pc:sldLayoutMk cId="572031340" sldId="2147483754"/>
          </pc:sldLayoutMkLst>
        </pc:sldLayoutChg>
        <pc:sldLayoutChg chg="add mod replId">
          <pc:chgData name="Antoine SAVALLE" userId="" providerId="" clId="Web-{B17DDE6D-34CD-4F69-872A-1FF1ABA6119E}" dt="2023-12-12T08:52:51.962" v="69"/>
          <pc:sldLayoutMkLst>
            <pc:docMk/>
            <pc:sldMasterMk cId="3684846541" sldId="2147483738"/>
            <pc:sldLayoutMk cId="1083820535" sldId="2147483755"/>
          </pc:sldLayoutMkLst>
        </pc:sldLayoutChg>
      </pc:sldMasterChg>
    </pc:docChg>
  </pc:docChgLst>
  <pc:docChgLst>
    <pc:chgData name="Luz DE SOUSA" clId="Web-{F9F71D10-86FF-4190-832B-CBCAE9BE9234}"/>
    <pc:docChg chg="addSld modSld">
      <pc:chgData name="Luz DE SOUSA" userId="" providerId="" clId="Web-{F9F71D10-86FF-4190-832B-CBCAE9BE9234}" dt="2024-02-08T07:38:28.107" v="90" actId="20577"/>
      <pc:docMkLst>
        <pc:docMk/>
      </pc:docMkLst>
      <pc:sldChg chg="modSp">
        <pc:chgData name="Luz DE SOUSA" userId="" providerId="" clId="Web-{F9F71D10-86FF-4190-832B-CBCAE9BE9234}" dt="2024-02-08T07:38:28.107" v="90" actId="20577"/>
        <pc:sldMkLst>
          <pc:docMk/>
          <pc:sldMk cId="3010576342" sldId="271"/>
        </pc:sldMkLst>
        <pc:spChg chg="mod">
          <ac:chgData name="Luz DE SOUSA" userId="" providerId="" clId="Web-{F9F71D10-86FF-4190-832B-CBCAE9BE9234}" dt="2024-02-08T07:38:28.107" v="90" actId="20577"/>
          <ac:spMkLst>
            <pc:docMk/>
            <pc:sldMk cId="3010576342" sldId="271"/>
            <ac:spMk id="3" creationId="{26302194-AB1A-6313-5833-A437E0FF9191}"/>
          </ac:spMkLst>
        </pc:spChg>
      </pc:sldChg>
      <pc:sldChg chg="addSp delSp modSp new">
        <pc:chgData name="Luz DE SOUSA" userId="" providerId="" clId="Web-{F9F71D10-86FF-4190-832B-CBCAE9BE9234}" dt="2024-02-08T07:33:56.477" v="74" actId="20577"/>
        <pc:sldMkLst>
          <pc:docMk/>
          <pc:sldMk cId="577393604" sldId="272"/>
        </pc:sldMkLst>
        <pc:spChg chg="mod">
          <ac:chgData name="Luz DE SOUSA" userId="" providerId="" clId="Web-{F9F71D10-86FF-4190-832B-CBCAE9BE9234}" dt="2024-02-08T07:29:44.255" v="23" actId="1076"/>
          <ac:spMkLst>
            <pc:docMk/>
            <pc:sldMk cId="577393604" sldId="272"/>
            <ac:spMk id="2" creationId="{8E3A7390-5AD1-EA31-F2C9-5ED903630333}"/>
          </ac:spMkLst>
        </pc:spChg>
        <pc:spChg chg="del">
          <ac:chgData name="Luz DE SOUSA" userId="" providerId="" clId="Web-{F9F71D10-86FF-4190-832B-CBCAE9BE9234}" dt="2024-02-08T07:27:09.603" v="1"/>
          <ac:spMkLst>
            <pc:docMk/>
            <pc:sldMk cId="577393604" sldId="272"/>
            <ac:spMk id="3" creationId="{81ABA5C7-8F95-A7B8-EC95-8BB5C5EEA052}"/>
          </ac:spMkLst>
        </pc:spChg>
        <pc:spChg chg="add mod">
          <ac:chgData name="Luz DE SOUSA" userId="" providerId="" clId="Web-{F9F71D10-86FF-4190-832B-CBCAE9BE9234}" dt="2024-02-08T07:33:56.477" v="74" actId="20577"/>
          <ac:spMkLst>
            <pc:docMk/>
            <pc:sldMk cId="577393604" sldId="272"/>
            <ac:spMk id="7" creationId="{A3798A7F-6806-17BD-F17D-A42E21666B63}"/>
          </ac:spMkLst>
        </pc:spChg>
        <pc:picChg chg="add mod ord">
          <ac:chgData name="Luz DE SOUSA" userId="" providerId="" clId="Web-{F9F71D10-86FF-4190-832B-CBCAE9BE9234}" dt="2024-02-08T07:27:14.728" v="3" actId="1076"/>
          <ac:picMkLst>
            <pc:docMk/>
            <pc:sldMk cId="577393604" sldId="272"/>
            <ac:picMk id="4" creationId="{06FD93DB-7F47-195C-E2CC-08DFEA27CF27}"/>
          </ac:picMkLst>
        </pc:picChg>
        <pc:picChg chg="add mod">
          <ac:chgData name="Luz DE SOUSA" userId="" providerId="" clId="Web-{F9F71D10-86FF-4190-832B-CBCAE9BE9234}" dt="2024-02-08T07:27:48.637" v="5" actId="1076"/>
          <ac:picMkLst>
            <pc:docMk/>
            <pc:sldMk cId="577393604" sldId="272"/>
            <ac:picMk id="5" creationId="{EC646297-659D-1165-7571-4322124171CD}"/>
          </ac:picMkLst>
        </pc:picChg>
        <pc:picChg chg="add mod">
          <ac:chgData name="Luz DE SOUSA" userId="" providerId="" clId="Web-{F9F71D10-86FF-4190-832B-CBCAE9BE9234}" dt="2024-02-08T07:32:17.782" v="72" actId="14100"/>
          <ac:picMkLst>
            <pc:docMk/>
            <pc:sldMk cId="577393604" sldId="272"/>
            <ac:picMk id="6" creationId="{3E5A5216-F5CC-E355-3F3E-43C2D5ABBD9A}"/>
          </ac:picMkLst>
        </pc:picChg>
      </pc:sldChg>
    </pc:docChg>
  </pc:docChgLst>
  <pc:docChgLst>
    <pc:chgData name="Antoine SAVALLE" clId="Web-{2D776847-D7F3-4E77-8159-8A52A8A617FF}"/>
    <pc:docChg chg="addSld delSld modSld">
      <pc:chgData name="Antoine SAVALLE" userId="" providerId="" clId="Web-{2D776847-D7F3-4E77-8159-8A52A8A617FF}" dt="2023-12-13T18:16:55.816" v="229" actId="20577"/>
      <pc:docMkLst>
        <pc:docMk/>
      </pc:docMkLst>
      <pc:sldChg chg="modSp">
        <pc:chgData name="Antoine SAVALLE" userId="" providerId="" clId="Web-{2D776847-D7F3-4E77-8159-8A52A8A617FF}" dt="2023-12-13T18:16:55.816" v="229" actId="20577"/>
        <pc:sldMkLst>
          <pc:docMk/>
          <pc:sldMk cId="1297562445" sldId="260"/>
        </pc:sldMkLst>
        <pc:spChg chg="mod">
          <ac:chgData name="Antoine SAVALLE" userId="" providerId="" clId="Web-{2D776847-D7F3-4E77-8159-8A52A8A617FF}" dt="2023-12-13T18:16:55.816" v="229" actId="20577"/>
          <ac:spMkLst>
            <pc:docMk/>
            <pc:sldMk cId="1297562445" sldId="260"/>
            <ac:spMk id="6" creationId="{823A6364-935A-AF46-6CDF-E1C4A76EDFD0}"/>
          </ac:spMkLst>
        </pc:spChg>
      </pc:sldChg>
      <pc:sldChg chg="modSp">
        <pc:chgData name="Antoine SAVALLE" userId="" providerId="" clId="Web-{2D776847-D7F3-4E77-8159-8A52A8A617FF}" dt="2023-12-13T17:59:55.430" v="56" actId="20577"/>
        <pc:sldMkLst>
          <pc:docMk/>
          <pc:sldMk cId="3775494118" sldId="263"/>
        </pc:sldMkLst>
        <pc:spChg chg="mod">
          <ac:chgData name="Antoine SAVALLE" userId="" providerId="" clId="Web-{2D776847-D7F3-4E77-8159-8A52A8A617FF}" dt="2023-12-13T17:59:55.430" v="56" actId="20577"/>
          <ac:spMkLst>
            <pc:docMk/>
            <pc:sldMk cId="3775494118" sldId="263"/>
            <ac:spMk id="3" creationId="{D3B19B33-36E8-84FE-8C58-ED61C10AF36F}"/>
          </ac:spMkLst>
        </pc:spChg>
      </pc:sldChg>
      <pc:sldChg chg="modSp">
        <pc:chgData name="Antoine SAVALLE" userId="" providerId="" clId="Web-{2D776847-D7F3-4E77-8159-8A52A8A617FF}" dt="2023-12-13T17:54:47.724" v="3" actId="1076"/>
        <pc:sldMkLst>
          <pc:docMk/>
          <pc:sldMk cId="2828082331" sldId="265"/>
        </pc:sldMkLst>
        <pc:spChg chg="mod">
          <ac:chgData name="Antoine SAVALLE" userId="" providerId="" clId="Web-{2D776847-D7F3-4E77-8159-8A52A8A617FF}" dt="2023-12-13T17:54:47.724" v="3" actId="1076"/>
          <ac:spMkLst>
            <pc:docMk/>
            <pc:sldMk cId="2828082331" sldId="265"/>
            <ac:spMk id="9" creationId="{4E9007D3-8933-3C91-E41B-1F09AD422BAD}"/>
          </ac:spMkLst>
        </pc:spChg>
      </pc:sldChg>
      <pc:sldChg chg="addSp delSp modSp new">
        <pc:chgData name="Antoine SAVALLE" userId="" providerId="" clId="Web-{2D776847-D7F3-4E77-8159-8A52A8A617FF}" dt="2023-12-13T18:01:07.134" v="75" actId="1076"/>
        <pc:sldMkLst>
          <pc:docMk/>
          <pc:sldMk cId="734060059" sldId="266"/>
        </pc:sldMkLst>
        <pc:spChg chg="del mod">
          <ac:chgData name="Antoine SAVALLE" userId="" providerId="" clId="Web-{2D776847-D7F3-4E77-8159-8A52A8A617FF}" dt="2023-12-13T17:55:11.115" v="7"/>
          <ac:spMkLst>
            <pc:docMk/>
            <pc:sldMk cId="734060059" sldId="266"/>
            <ac:spMk id="2" creationId="{06A0B7C1-76C4-19CB-F595-E3AAF982E9E4}"/>
          </ac:spMkLst>
        </pc:spChg>
        <pc:spChg chg="del mod">
          <ac:chgData name="Antoine SAVALLE" userId="" providerId="" clId="Web-{2D776847-D7F3-4E77-8159-8A52A8A617FF}" dt="2023-12-13T17:55:32.381" v="11"/>
          <ac:spMkLst>
            <pc:docMk/>
            <pc:sldMk cId="734060059" sldId="266"/>
            <ac:spMk id="3" creationId="{24155DB5-679C-1D13-16A1-BDC200BDC2AD}"/>
          </ac:spMkLst>
        </pc:spChg>
        <pc:spChg chg="add mod">
          <ac:chgData name="Antoine SAVALLE" userId="" providerId="" clId="Web-{2D776847-D7F3-4E77-8159-8A52A8A617FF}" dt="2023-12-13T17:56:47.022" v="25" actId="20577"/>
          <ac:spMkLst>
            <pc:docMk/>
            <pc:sldMk cId="734060059" sldId="266"/>
            <ac:spMk id="4" creationId="{B41B569C-0332-263D-F6F7-20FBEF883589}"/>
          </ac:spMkLst>
        </pc:spChg>
        <pc:spChg chg="add mod">
          <ac:chgData name="Antoine SAVALLE" userId="" providerId="" clId="Web-{2D776847-D7F3-4E77-8159-8A52A8A617FF}" dt="2023-12-13T17:58:36.586" v="41" actId="14100"/>
          <ac:spMkLst>
            <pc:docMk/>
            <pc:sldMk cId="734060059" sldId="266"/>
            <ac:spMk id="5" creationId="{D64A759A-C171-CE7E-8DB5-2ADE357061EE}"/>
          </ac:spMkLst>
        </pc:spChg>
        <pc:spChg chg="add del mod">
          <ac:chgData name="Antoine SAVALLE" userId="" providerId="" clId="Web-{2D776847-D7F3-4E77-8159-8A52A8A617FF}" dt="2023-12-13T17:55:56.787" v="18"/>
          <ac:spMkLst>
            <pc:docMk/>
            <pc:sldMk cId="734060059" sldId="266"/>
            <ac:spMk id="6" creationId="{FA318C4B-B751-5D82-95D4-9967ECE93036}"/>
          </ac:spMkLst>
        </pc:spChg>
        <pc:spChg chg="add del">
          <ac:chgData name="Antoine SAVALLE" userId="" providerId="" clId="Web-{2D776847-D7F3-4E77-8159-8A52A8A617FF}" dt="2023-12-13T17:55:52.771" v="16"/>
          <ac:spMkLst>
            <pc:docMk/>
            <pc:sldMk cId="734060059" sldId="266"/>
            <ac:spMk id="7" creationId="{F4A0F318-FBF2-46F6-7487-A4CCE9D6AB41}"/>
          </ac:spMkLst>
        </pc:spChg>
        <pc:spChg chg="add del mod">
          <ac:chgData name="Antoine SAVALLE" userId="" providerId="" clId="Web-{2D776847-D7F3-4E77-8159-8A52A8A617FF}" dt="2023-12-13T18:01:07.134" v="75" actId="1076"/>
          <ac:spMkLst>
            <pc:docMk/>
            <pc:sldMk cId="734060059" sldId="266"/>
            <ac:spMk id="9" creationId="{970E5F4D-1068-A181-313C-41557C9E2A58}"/>
          </ac:spMkLst>
        </pc:spChg>
        <pc:spChg chg="add mod">
          <ac:chgData name="Antoine SAVALLE" userId="" providerId="" clId="Web-{2D776847-D7F3-4E77-8159-8A52A8A617FF}" dt="2023-12-13T18:01:03.056" v="74" actId="1076"/>
          <ac:spMkLst>
            <pc:docMk/>
            <pc:sldMk cId="734060059" sldId="266"/>
            <ac:spMk id="11" creationId="{348F7BE0-C9E0-E406-CFF5-5F602D8A6938}"/>
          </ac:spMkLst>
        </pc:spChg>
        <pc:picChg chg="add mod">
          <ac:chgData name="Antoine SAVALLE" userId="" providerId="" clId="Web-{2D776847-D7F3-4E77-8159-8A52A8A617FF}" dt="2023-12-13T17:58:24.336" v="39" actId="14100"/>
          <ac:picMkLst>
            <pc:docMk/>
            <pc:sldMk cId="734060059" sldId="266"/>
            <ac:picMk id="8" creationId="{63C878C1-67AB-54EE-DF94-2B3ADE0CF054}"/>
          </ac:picMkLst>
        </pc:picChg>
        <pc:picChg chg="add mod">
          <ac:chgData name="Antoine SAVALLE" userId="" providerId="" clId="Web-{2D776847-D7F3-4E77-8159-8A52A8A617FF}" dt="2023-12-13T18:01:00.321" v="73" actId="1076"/>
          <ac:picMkLst>
            <pc:docMk/>
            <pc:sldMk cId="734060059" sldId="266"/>
            <ac:picMk id="10" creationId="{8648C7D7-4E54-EAC4-051D-9F686F86586A}"/>
          </ac:picMkLst>
        </pc:picChg>
      </pc:sldChg>
      <pc:sldChg chg="addSp delSp modSp new">
        <pc:chgData name="Antoine SAVALLE" userId="" providerId="" clId="Web-{2D776847-D7F3-4E77-8159-8A52A8A617FF}" dt="2023-12-13T18:06:47.872" v="147" actId="1076"/>
        <pc:sldMkLst>
          <pc:docMk/>
          <pc:sldMk cId="1184970587" sldId="267"/>
        </pc:sldMkLst>
        <pc:spChg chg="del mod">
          <ac:chgData name="Antoine SAVALLE" userId="" providerId="" clId="Web-{2D776847-D7F3-4E77-8159-8A52A8A617FF}" dt="2023-12-13T18:02:31.213" v="77"/>
          <ac:spMkLst>
            <pc:docMk/>
            <pc:sldMk cId="1184970587" sldId="267"/>
            <ac:spMk id="2" creationId="{E5F7FF16-2EFA-645E-7A95-07588DEC4043}"/>
          </ac:spMkLst>
        </pc:spChg>
        <pc:spChg chg="del mod">
          <ac:chgData name="Antoine SAVALLE" userId="" providerId="" clId="Web-{2D776847-D7F3-4E77-8159-8A52A8A617FF}" dt="2023-12-13T18:02:35.822" v="79"/>
          <ac:spMkLst>
            <pc:docMk/>
            <pc:sldMk cId="1184970587" sldId="267"/>
            <ac:spMk id="3" creationId="{D9FB98A3-2518-89B3-7BB1-520F180A711D}"/>
          </ac:spMkLst>
        </pc:spChg>
        <pc:spChg chg="add mod">
          <ac:chgData name="Antoine SAVALLE" userId="" providerId="" clId="Web-{2D776847-D7F3-4E77-8159-8A52A8A617FF}" dt="2023-12-13T18:03:07.682" v="89" actId="1076"/>
          <ac:spMkLst>
            <pc:docMk/>
            <pc:sldMk cId="1184970587" sldId="267"/>
            <ac:spMk id="4" creationId="{D005E019-3FA4-B702-1BFA-4C3BC4694AC5}"/>
          </ac:spMkLst>
        </pc:spChg>
        <pc:spChg chg="add del">
          <ac:chgData name="Antoine SAVALLE" userId="" providerId="" clId="Web-{2D776847-D7F3-4E77-8159-8A52A8A617FF}" dt="2023-12-13T18:02:50.041" v="83"/>
          <ac:spMkLst>
            <pc:docMk/>
            <pc:sldMk cId="1184970587" sldId="267"/>
            <ac:spMk id="5" creationId="{A9688FC7-441B-300B-5258-A72D5CD8E891}"/>
          </ac:spMkLst>
        </pc:spChg>
        <pc:spChg chg="add mod">
          <ac:chgData name="Antoine SAVALLE" userId="" providerId="" clId="Web-{2D776847-D7F3-4E77-8159-8A52A8A617FF}" dt="2023-12-13T18:04:13.402" v="104" actId="14100"/>
          <ac:spMkLst>
            <pc:docMk/>
            <pc:sldMk cId="1184970587" sldId="267"/>
            <ac:spMk id="7" creationId="{E902D7D8-411F-642B-5DE2-A95C420E84E8}"/>
          </ac:spMkLst>
        </pc:spChg>
        <pc:spChg chg="add mod">
          <ac:chgData name="Antoine SAVALLE" userId="" providerId="" clId="Web-{2D776847-D7F3-4E77-8159-8A52A8A617FF}" dt="2023-12-13T18:05:44.199" v="129" actId="20577"/>
          <ac:spMkLst>
            <pc:docMk/>
            <pc:sldMk cId="1184970587" sldId="267"/>
            <ac:spMk id="8" creationId="{D447A417-A54F-B09E-5272-59C7AC213A8A}"/>
          </ac:spMkLst>
        </pc:spChg>
        <pc:spChg chg="add mod">
          <ac:chgData name="Antoine SAVALLE" userId="" providerId="" clId="Web-{2D776847-D7F3-4E77-8159-8A52A8A617FF}" dt="2023-12-13T18:06:47.872" v="147" actId="1076"/>
          <ac:spMkLst>
            <pc:docMk/>
            <pc:sldMk cId="1184970587" sldId="267"/>
            <ac:spMk id="10" creationId="{1FC3442A-9D5E-C6FB-08ED-2A951569168B}"/>
          </ac:spMkLst>
        </pc:spChg>
        <pc:picChg chg="add mod">
          <ac:chgData name="Antoine SAVALLE" userId="" providerId="" clId="Web-{2D776847-D7F3-4E77-8159-8A52A8A617FF}" dt="2023-12-13T18:03:34.229" v="94" actId="14100"/>
          <ac:picMkLst>
            <pc:docMk/>
            <pc:sldMk cId="1184970587" sldId="267"/>
            <ac:picMk id="6" creationId="{FE5527C7-107E-556A-51C7-8C94ED282AB6}"/>
          </ac:picMkLst>
        </pc:picChg>
        <pc:picChg chg="add mod">
          <ac:chgData name="Antoine SAVALLE" userId="" providerId="" clId="Web-{2D776847-D7F3-4E77-8159-8A52A8A617FF}" dt="2023-12-13T18:06:07.450" v="135" actId="1076"/>
          <ac:picMkLst>
            <pc:docMk/>
            <pc:sldMk cId="1184970587" sldId="267"/>
            <ac:picMk id="9" creationId="{859D7D35-C4DE-E6D1-0557-D2F640C12E54}"/>
          </ac:picMkLst>
        </pc:picChg>
      </pc:sldChg>
      <pc:sldChg chg="new del">
        <pc:chgData name="Antoine SAVALLE" userId="" providerId="" clId="Web-{2D776847-D7F3-4E77-8159-8A52A8A617FF}" dt="2023-12-13T18:07:11.372" v="148"/>
        <pc:sldMkLst>
          <pc:docMk/>
          <pc:sldMk cId="225141797" sldId="268"/>
        </pc:sldMkLst>
      </pc:sldChg>
      <pc:sldChg chg="add del replId">
        <pc:chgData name="Antoine SAVALLE" userId="" providerId="" clId="Web-{2D776847-D7F3-4E77-8159-8A52A8A617FF}" dt="2023-12-13T17:57:13.069" v="29"/>
        <pc:sldMkLst>
          <pc:docMk/>
          <pc:sldMk cId="630860732" sldId="268"/>
        </pc:sldMkLst>
      </pc:sldChg>
      <pc:sldChg chg="add del replId">
        <pc:chgData name="Antoine SAVALLE" userId="" providerId="" clId="Web-{2D776847-D7F3-4E77-8159-8A52A8A617FF}" dt="2023-12-13T17:57:06.741" v="27"/>
        <pc:sldMkLst>
          <pc:docMk/>
          <pc:sldMk cId="1926141839" sldId="268"/>
        </pc:sldMkLst>
      </pc:sldChg>
      <pc:sldChg chg="new del">
        <pc:chgData name="Antoine SAVALLE" userId="" providerId="" clId="Web-{2D776847-D7F3-4E77-8159-8A52A8A617FF}" dt="2023-12-13T18:07:13.185" v="149"/>
        <pc:sldMkLst>
          <pc:docMk/>
          <pc:sldMk cId="1124227181" sldId="269"/>
        </pc:sldMkLst>
      </pc:sldChg>
    </pc:docChg>
  </pc:docChgLst>
  <pc:docChgLst>
    <pc:chgData name="Luz DE SOUSA" clId="Web-{3274BA96-6EB9-42A0-B212-2F62278C1181}"/>
    <pc:docChg chg="addSld delSld modSld">
      <pc:chgData name="Luz DE SOUSA" userId="" providerId="" clId="Web-{3274BA96-6EB9-42A0-B212-2F62278C1181}" dt="2024-02-05T08:54:55.111" v="221" actId="20577"/>
      <pc:docMkLst>
        <pc:docMk/>
      </pc:docMkLst>
      <pc:sldChg chg="modSp">
        <pc:chgData name="Luz DE SOUSA" userId="" providerId="" clId="Web-{3274BA96-6EB9-42A0-B212-2F62278C1181}" dt="2024-02-05T08:34:02.892" v="5" actId="20577"/>
        <pc:sldMkLst>
          <pc:docMk/>
          <pc:sldMk cId="2441387301" sldId="258"/>
        </pc:sldMkLst>
        <pc:spChg chg="mod">
          <ac:chgData name="Luz DE SOUSA" userId="" providerId="" clId="Web-{3274BA96-6EB9-42A0-B212-2F62278C1181}" dt="2024-02-05T08:34:02.892" v="5" actId="20577"/>
          <ac:spMkLst>
            <pc:docMk/>
            <pc:sldMk cId="2441387301" sldId="258"/>
            <ac:spMk id="3" creationId="{FC1F0FF9-D08F-58F8-E255-129ECDB9B432}"/>
          </ac:spMkLst>
        </pc:spChg>
      </pc:sldChg>
      <pc:sldChg chg="new del">
        <pc:chgData name="Luz DE SOUSA" userId="" providerId="" clId="Web-{3274BA96-6EB9-42A0-B212-2F62278C1181}" dt="2024-02-05T08:38:19.211" v="64"/>
        <pc:sldMkLst>
          <pc:docMk/>
          <pc:sldMk cId="1670759164" sldId="268"/>
        </pc:sldMkLst>
      </pc:sldChg>
      <pc:sldChg chg="new del">
        <pc:chgData name="Luz DE SOUSA" userId="" providerId="" clId="Web-{3274BA96-6EB9-42A0-B212-2F62278C1181}" dt="2024-02-05T08:34:12.861" v="11"/>
        <pc:sldMkLst>
          <pc:docMk/>
          <pc:sldMk cId="4133193693" sldId="268"/>
        </pc:sldMkLst>
      </pc:sldChg>
      <pc:sldChg chg="new del">
        <pc:chgData name="Luz DE SOUSA" userId="" providerId="" clId="Web-{3274BA96-6EB9-42A0-B212-2F62278C1181}" dt="2024-02-05T08:34:10.048" v="9"/>
        <pc:sldMkLst>
          <pc:docMk/>
          <pc:sldMk cId="2327143458" sldId="269"/>
        </pc:sldMkLst>
      </pc:sldChg>
      <pc:sldChg chg="new del">
        <pc:chgData name="Luz DE SOUSA" userId="" providerId="" clId="Web-{3274BA96-6EB9-42A0-B212-2F62278C1181}" dt="2024-02-05T08:38:20.273" v="65"/>
        <pc:sldMkLst>
          <pc:docMk/>
          <pc:sldMk cId="3676496977" sldId="269"/>
        </pc:sldMkLst>
      </pc:sldChg>
      <pc:sldChg chg="addSp delSp modSp new">
        <pc:chgData name="Luz DE SOUSA" userId="" providerId="" clId="Web-{3274BA96-6EB9-42A0-B212-2F62278C1181}" dt="2024-02-05T08:40:57.840" v="83" actId="1076"/>
        <pc:sldMkLst>
          <pc:docMk/>
          <pc:sldMk cId="305246394" sldId="270"/>
        </pc:sldMkLst>
        <pc:spChg chg="del">
          <ac:chgData name="Luz DE SOUSA" userId="" providerId="" clId="Web-{3274BA96-6EB9-42A0-B212-2F62278C1181}" dt="2024-02-05T08:35:16.378" v="17"/>
          <ac:spMkLst>
            <pc:docMk/>
            <pc:sldMk cId="305246394" sldId="270"/>
            <ac:spMk id="2" creationId="{437CD05C-CAC1-2013-16C6-FCC3C9A4F11D}"/>
          </ac:spMkLst>
        </pc:spChg>
        <pc:spChg chg="del">
          <ac:chgData name="Luz DE SOUSA" userId="" providerId="" clId="Web-{3274BA96-6EB9-42A0-B212-2F62278C1181}" dt="2024-02-05T08:35:10.425" v="15"/>
          <ac:spMkLst>
            <pc:docMk/>
            <pc:sldMk cId="305246394" sldId="270"/>
            <ac:spMk id="3" creationId="{22B39B57-627C-3649-6498-BC5378E0B6AA}"/>
          </ac:spMkLst>
        </pc:spChg>
        <pc:spChg chg="add mod">
          <ac:chgData name="Luz DE SOUSA" userId="" providerId="" clId="Web-{3274BA96-6EB9-42A0-B212-2F62278C1181}" dt="2024-02-05T08:38:50.571" v="70" actId="14100"/>
          <ac:spMkLst>
            <pc:docMk/>
            <pc:sldMk cId="305246394" sldId="270"/>
            <ac:spMk id="5" creationId="{198820DC-AD38-0AF9-DB61-30E2C2F9E16C}"/>
          </ac:spMkLst>
        </pc:spChg>
        <pc:picChg chg="add mod ord">
          <ac:chgData name="Luz DE SOUSA" userId="" providerId="" clId="Web-{3274BA96-6EB9-42A0-B212-2F62278C1181}" dt="2024-02-05T08:40:48.949" v="81" actId="1076"/>
          <ac:picMkLst>
            <pc:docMk/>
            <pc:sldMk cId="305246394" sldId="270"/>
            <ac:picMk id="4" creationId="{78201626-A6ED-9B57-D06D-EB5B9F597004}"/>
          </ac:picMkLst>
        </pc:picChg>
        <pc:picChg chg="add mod">
          <ac:chgData name="Luz DE SOUSA" userId="" providerId="" clId="Web-{3274BA96-6EB9-42A0-B212-2F62278C1181}" dt="2024-02-05T08:40:57.840" v="83" actId="1076"/>
          <ac:picMkLst>
            <pc:docMk/>
            <pc:sldMk cId="305246394" sldId="270"/>
            <ac:picMk id="6" creationId="{338B4C42-AB27-C652-4656-C8B0CFA96864}"/>
          </ac:picMkLst>
        </pc:picChg>
      </pc:sldChg>
      <pc:sldChg chg="new del">
        <pc:chgData name="Luz DE SOUSA" userId="" providerId="" clId="Web-{3274BA96-6EB9-42A0-B212-2F62278C1181}" dt="2024-02-05T08:34:11.533" v="10"/>
        <pc:sldMkLst>
          <pc:docMk/>
          <pc:sldMk cId="1838849867" sldId="270"/>
        </pc:sldMkLst>
      </pc:sldChg>
      <pc:sldChg chg="modSp new">
        <pc:chgData name="Luz DE SOUSA" userId="" providerId="" clId="Web-{3274BA96-6EB9-42A0-B212-2F62278C1181}" dt="2024-02-05T08:54:55.111" v="221" actId="20577"/>
        <pc:sldMkLst>
          <pc:docMk/>
          <pc:sldMk cId="3010576342" sldId="271"/>
        </pc:sldMkLst>
        <pc:spChg chg="mod">
          <ac:chgData name="Luz DE SOUSA" userId="" providerId="" clId="Web-{3274BA96-6EB9-42A0-B212-2F62278C1181}" dt="2024-02-05T08:42:52.968" v="99" actId="1076"/>
          <ac:spMkLst>
            <pc:docMk/>
            <pc:sldMk cId="3010576342" sldId="271"/>
            <ac:spMk id="2" creationId="{27AB05E5-79D6-3D35-3FD3-F9EE16D4736A}"/>
          </ac:spMkLst>
        </pc:spChg>
        <pc:spChg chg="mod">
          <ac:chgData name="Luz DE SOUSA" userId="" providerId="" clId="Web-{3274BA96-6EB9-42A0-B212-2F62278C1181}" dt="2024-02-05T08:54:55.111" v="221" actId="20577"/>
          <ac:spMkLst>
            <pc:docMk/>
            <pc:sldMk cId="3010576342" sldId="271"/>
            <ac:spMk id="3" creationId="{26302194-AB1A-6313-5833-A437E0FF9191}"/>
          </ac:spMkLst>
        </pc:spChg>
      </pc:sldChg>
      <pc:sldChg chg="new del">
        <pc:chgData name="Luz DE SOUSA" userId="" providerId="" clId="Web-{3274BA96-6EB9-42A0-B212-2F62278C1181}" dt="2024-02-05T08:42:11.248" v="86"/>
        <pc:sldMkLst>
          <pc:docMk/>
          <pc:sldMk cId="3114866755" sldId="272"/>
        </pc:sldMkLst>
      </pc:sldChg>
    </pc:docChg>
  </pc:docChgLst>
  <pc:docChgLst>
    <pc:chgData name="Emma DORISON" clId="Web-{B69CB69D-D56D-4C9A-8537-EBAA49589D96}"/>
    <pc:docChg chg="addSld modSld">
      <pc:chgData name="Emma DORISON" userId="" providerId="" clId="Web-{B69CB69D-D56D-4C9A-8537-EBAA49589D96}" dt="2023-12-10T19:01:51.229" v="46"/>
      <pc:docMkLst>
        <pc:docMk/>
      </pc:docMkLst>
      <pc:sldChg chg="modSp">
        <pc:chgData name="Emma DORISON" userId="" providerId="" clId="Web-{B69CB69D-D56D-4C9A-8537-EBAA49589D96}" dt="2023-12-10T19:01:45.010" v="45" actId="20577"/>
        <pc:sldMkLst>
          <pc:docMk/>
          <pc:sldMk cId="801645101" sldId="257"/>
        </pc:sldMkLst>
        <pc:spChg chg="mod">
          <ac:chgData name="Emma DORISON" userId="" providerId="" clId="Web-{B69CB69D-D56D-4C9A-8537-EBAA49589D96}" dt="2023-12-10T19:01:45.010" v="45" actId="20577"/>
          <ac:spMkLst>
            <pc:docMk/>
            <pc:sldMk cId="801645101" sldId="257"/>
            <ac:spMk id="3" creationId="{E4BFDEB2-C3B2-C75E-4464-72BE2AEA127C}"/>
          </ac:spMkLst>
        </pc:spChg>
      </pc:sldChg>
      <pc:sldChg chg="new">
        <pc:chgData name="Emma DORISON" userId="" providerId="" clId="Web-{B69CB69D-D56D-4C9A-8537-EBAA49589D96}" dt="2023-12-10T19:01:51.229" v="46"/>
        <pc:sldMkLst>
          <pc:docMk/>
          <pc:sldMk cId="2157921633" sldId="261"/>
        </pc:sldMkLst>
      </pc:sldChg>
    </pc:docChg>
  </pc:docChgLst>
  <pc:docChgLst>
    <pc:chgData name="Luz DE SOUSA" clId="Web-{518C5F9F-A36E-454A-9328-C5B08F946E80}"/>
    <pc:docChg chg="delSld modSld">
      <pc:chgData name="Luz DE SOUSA" userId="" providerId="" clId="Web-{518C5F9F-A36E-454A-9328-C5B08F946E80}" dt="2024-01-29T08:46:03.743" v="7"/>
      <pc:docMkLst>
        <pc:docMk/>
      </pc:docMkLst>
      <pc:sldChg chg="del">
        <pc:chgData name="Luz DE SOUSA" userId="" providerId="" clId="Web-{518C5F9F-A36E-454A-9328-C5B08F946E80}" dt="2024-01-29T08:46:03.743" v="7"/>
        <pc:sldMkLst>
          <pc:docMk/>
          <pc:sldMk cId="801645101" sldId="257"/>
        </pc:sldMkLst>
      </pc:sldChg>
      <pc:sldChg chg="addSp delSp modSp del">
        <pc:chgData name="Luz DE SOUSA" userId="" providerId="" clId="Web-{518C5F9F-A36E-454A-9328-C5B08F946E80}" dt="2024-01-29T08:46:01.618" v="6"/>
        <pc:sldMkLst>
          <pc:docMk/>
          <pc:sldMk cId="2157921633" sldId="261"/>
        </pc:sldMkLst>
        <pc:spChg chg="del mod">
          <ac:chgData name="Luz DE SOUSA" userId="" providerId="" clId="Web-{518C5F9F-A36E-454A-9328-C5B08F946E80}" dt="2024-01-29T08:45:33.805" v="3"/>
          <ac:spMkLst>
            <pc:docMk/>
            <pc:sldMk cId="2157921633" sldId="261"/>
            <ac:spMk id="2" creationId="{51769F8C-D4D2-7899-59B7-8F37E55C6184}"/>
          </ac:spMkLst>
        </pc:spChg>
        <pc:spChg chg="del mod">
          <ac:chgData name="Luz DE SOUSA" userId="" providerId="" clId="Web-{518C5F9F-A36E-454A-9328-C5B08F946E80}" dt="2024-01-29T08:45:26.133" v="1"/>
          <ac:spMkLst>
            <pc:docMk/>
            <pc:sldMk cId="2157921633" sldId="261"/>
            <ac:spMk id="3" creationId="{76784E1C-96CE-7AB2-C153-78642546EB50}"/>
          </ac:spMkLst>
        </pc:spChg>
        <pc:spChg chg="add mod">
          <ac:chgData name="Luz DE SOUSA" userId="" providerId="" clId="Web-{518C5F9F-A36E-454A-9328-C5B08F946E80}" dt="2024-01-29T08:45:26.133" v="1"/>
          <ac:spMkLst>
            <pc:docMk/>
            <pc:sldMk cId="2157921633" sldId="261"/>
            <ac:spMk id="6" creationId="{76EA342B-9DB9-C0EE-14E5-376E5CADB577}"/>
          </ac:spMkLst>
        </pc:spChg>
        <pc:spChg chg="add mod">
          <ac:chgData name="Luz DE SOUSA" userId="" providerId="" clId="Web-{518C5F9F-A36E-454A-9328-C5B08F946E80}" dt="2024-01-29T08:45:33.805" v="3"/>
          <ac:spMkLst>
            <pc:docMk/>
            <pc:sldMk cId="2157921633" sldId="261"/>
            <ac:spMk id="8" creationId="{29E08A65-0DE4-EFBA-53A5-ECDB8E297EAB}"/>
          </ac:spMkLst>
        </pc:spChg>
        <pc:picChg chg="del">
          <ac:chgData name="Luz DE SOUSA" userId="" providerId="" clId="Web-{518C5F9F-A36E-454A-9328-C5B08F946E80}" dt="2024-01-29T08:45:43.758" v="4"/>
          <ac:picMkLst>
            <pc:docMk/>
            <pc:sldMk cId="2157921633" sldId="261"/>
            <ac:picMk id="4" creationId="{86D9A26F-F766-491E-56C5-5E7A86F2574E}"/>
          </ac:picMkLst>
        </pc:picChg>
      </pc:sldChg>
      <pc:sldChg chg="del">
        <pc:chgData name="Luz DE SOUSA" userId="" providerId="" clId="Web-{518C5F9F-A36E-454A-9328-C5B08F946E80}" dt="2024-01-29T08:45:59.587" v="5"/>
        <pc:sldMkLst>
          <pc:docMk/>
          <pc:sldMk cId="1111070605" sldId="262"/>
        </pc:sldMkLst>
      </pc:sldChg>
    </pc:docChg>
  </pc:docChgLst>
  <pc:docChgLst>
    <pc:chgData name="Antoine SAVALLE" clId="Web-{4D63B678-4EE7-4812-B321-9E0BA69CD484}"/>
    <pc:docChg chg="modSld">
      <pc:chgData name="Antoine SAVALLE" userId="" providerId="" clId="Web-{4D63B678-4EE7-4812-B321-9E0BA69CD484}" dt="2023-12-12T08:43:32.289" v="136" actId="1076"/>
      <pc:docMkLst>
        <pc:docMk/>
      </pc:docMkLst>
      <pc:sldChg chg="modSp">
        <pc:chgData name="Antoine SAVALLE" userId="" providerId="" clId="Web-{4D63B678-4EE7-4812-B321-9E0BA69CD484}" dt="2023-12-12T08:26:13.388" v="39" actId="20577"/>
        <pc:sldMkLst>
          <pc:docMk/>
          <pc:sldMk cId="3784089036" sldId="256"/>
        </pc:sldMkLst>
        <pc:spChg chg="mod">
          <ac:chgData name="Antoine SAVALLE" userId="" providerId="" clId="Web-{4D63B678-4EE7-4812-B321-9E0BA69CD484}" dt="2023-12-12T08:26:13.388" v="39" actId="20577"/>
          <ac:spMkLst>
            <pc:docMk/>
            <pc:sldMk cId="3784089036" sldId="256"/>
            <ac:spMk id="2" creationId="{00000000-0000-0000-0000-000000000000}"/>
          </ac:spMkLst>
        </pc:spChg>
      </pc:sldChg>
      <pc:sldChg chg="addSp delSp modSp">
        <pc:chgData name="Antoine SAVALLE" userId="" providerId="" clId="Web-{4D63B678-4EE7-4812-B321-9E0BA69CD484}" dt="2023-12-12T08:43:32.289" v="136" actId="1076"/>
        <pc:sldMkLst>
          <pc:docMk/>
          <pc:sldMk cId="2526586546" sldId="259"/>
        </pc:sldMkLst>
        <pc:spChg chg="mod">
          <ac:chgData name="Antoine SAVALLE" userId="" providerId="" clId="Web-{4D63B678-4EE7-4812-B321-9E0BA69CD484}" dt="2023-12-12T08:39:48.502" v="116" actId="20577"/>
          <ac:spMkLst>
            <pc:docMk/>
            <pc:sldMk cId="2526586546" sldId="259"/>
            <ac:spMk id="2" creationId="{66B872F8-E766-DA59-0198-41C677423997}"/>
          </ac:spMkLst>
        </pc:spChg>
        <pc:spChg chg="add mod">
          <ac:chgData name="Antoine SAVALLE" userId="" providerId="" clId="Web-{4D63B678-4EE7-4812-B321-9E0BA69CD484}" dt="2023-12-12T08:43:32.289" v="136" actId="1076"/>
          <ac:spMkLst>
            <pc:docMk/>
            <pc:sldMk cId="2526586546" sldId="259"/>
            <ac:spMk id="3" creationId="{9762D0AD-9164-3B53-84DB-EE57196C3663}"/>
          </ac:spMkLst>
        </pc:spChg>
        <pc:spChg chg="del mod">
          <ac:chgData name="Antoine SAVALLE" userId="" providerId="" clId="Web-{4D63B678-4EE7-4812-B321-9E0BA69CD484}" dt="2023-12-12T08:36:02.496" v="91"/>
          <ac:spMkLst>
            <pc:docMk/>
            <pc:sldMk cId="2526586546" sldId="259"/>
            <ac:spMk id="5" creationId="{54A2A205-3A39-A28E-CB7A-8B8530BBEBAB}"/>
          </ac:spMkLst>
        </pc:spChg>
        <pc:spChg chg="del mod">
          <ac:chgData name="Antoine SAVALLE" userId="" providerId="" clId="Web-{4D63B678-4EE7-4812-B321-9E0BA69CD484}" dt="2023-12-12T08:41:40.536" v="123"/>
          <ac:spMkLst>
            <pc:docMk/>
            <pc:sldMk cId="2526586546" sldId="259"/>
            <ac:spMk id="6" creationId="{5449F869-9833-DD78-626F-DE62258AB812}"/>
          </ac:spMkLst>
        </pc:spChg>
        <pc:spChg chg="del mod">
          <ac:chgData name="Antoine SAVALLE" userId="" providerId="" clId="Web-{4D63B678-4EE7-4812-B321-9E0BA69CD484}" dt="2023-12-12T08:36:14.262" v="95"/>
          <ac:spMkLst>
            <pc:docMk/>
            <pc:sldMk cId="2526586546" sldId="259"/>
            <ac:spMk id="7" creationId="{88E06618-2013-6352-4FE9-C2EB8CF4B390}"/>
          </ac:spMkLst>
        </pc:spChg>
        <pc:spChg chg="mod">
          <ac:chgData name="Antoine SAVALLE" userId="" providerId="" clId="Web-{4D63B678-4EE7-4812-B321-9E0BA69CD484}" dt="2023-12-12T08:42:04.273" v="128" actId="1076"/>
          <ac:spMkLst>
            <pc:docMk/>
            <pc:sldMk cId="2526586546" sldId="259"/>
            <ac:spMk id="9" creationId="{1BAAE364-85A3-A133-4B09-8F91C9EEC0CA}"/>
          </ac:spMkLst>
        </pc:spChg>
        <pc:spChg chg="mod">
          <ac:chgData name="Antoine SAVALLE" userId="" providerId="" clId="Web-{4D63B678-4EE7-4812-B321-9E0BA69CD484}" dt="2023-12-12T08:41:58.724" v="127" actId="1076"/>
          <ac:spMkLst>
            <pc:docMk/>
            <pc:sldMk cId="2526586546" sldId="259"/>
            <ac:spMk id="10" creationId="{D69E1F48-12F8-A093-BDA6-745EFDA4BAE1}"/>
          </ac:spMkLst>
        </pc:spChg>
        <pc:spChg chg="add mod">
          <ac:chgData name="Antoine SAVALLE" userId="" providerId="" clId="Web-{4D63B678-4EE7-4812-B321-9E0BA69CD484}" dt="2023-12-12T08:43:27.710" v="135" actId="1076"/>
          <ac:spMkLst>
            <pc:docMk/>
            <pc:sldMk cId="2526586546" sldId="259"/>
            <ac:spMk id="11" creationId="{E8F8F440-5BCC-52C1-6F26-5A4CF617D66A}"/>
          </ac:spMkLst>
        </pc:spChg>
        <pc:picChg chg="mod">
          <ac:chgData name="Antoine SAVALLE" userId="" providerId="" clId="Web-{4D63B678-4EE7-4812-B321-9E0BA69CD484}" dt="2023-12-12T08:41:47.599" v="125" actId="1076"/>
          <ac:picMkLst>
            <pc:docMk/>
            <pc:sldMk cId="2526586546" sldId="259"/>
            <ac:picMk id="4" creationId="{D6D14A81-54C0-900F-F3E7-949AD97027FE}"/>
          </ac:picMkLst>
        </pc:picChg>
        <pc:picChg chg="del">
          <ac:chgData name="Antoine SAVALLE" userId="" providerId="" clId="Web-{4D63B678-4EE7-4812-B321-9E0BA69CD484}" dt="2023-12-12T08:35:57.543" v="88"/>
          <ac:picMkLst>
            <pc:docMk/>
            <pc:sldMk cId="2526586546" sldId="259"/>
            <ac:picMk id="8" creationId="{C5943669-E51F-DD55-C29D-DA1C08B6EE89}"/>
          </ac:picMkLst>
        </pc:picChg>
      </pc:sldChg>
      <pc:sldChg chg="modSp">
        <pc:chgData name="Antoine SAVALLE" userId="" providerId="" clId="Web-{4D63B678-4EE7-4812-B321-9E0BA69CD484}" dt="2023-12-12T08:35:44.199" v="87" actId="20577"/>
        <pc:sldMkLst>
          <pc:docMk/>
          <pc:sldMk cId="1255873504" sldId="263"/>
        </pc:sldMkLst>
        <pc:spChg chg="mod">
          <ac:chgData name="Antoine SAVALLE" userId="" providerId="" clId="Web-{4D63B678-4EE7-4812-B321-9E0BA69CD484}" dt="2023-12-12T08:35:44.199" v="87" actId="20577"/>
          <ac:spMkLst>
            <pc:docMk/>
            <pc:sldMk cId="1255873504" sldId="263"/>
            <ac:spMk id="5" creationId="{0E06C9E0-21EA-BE2F-8408-512A0C58001E}"/>
          </ac:spMkLst>
        </pc:spChg>
      </pc:sldChg>
    </pc:docChg>
  </pc:docChgLst>
  <pc:docChgLst>
    <pc:chgData name="Antoine SAVALLE" clId="Web-{2B8B0CFB-F0A0-4C4C-9E89-B74BAE4BBE5F}"/>
    <pc:docChg chg="modSld">
      <pc:chgData name="Antoine SAVALLE" userId="" providerId="" clId="Web-{2B8B0CFB-F0A0-4C4C-9E89-B74BAE4BBE5F}" dt="2023-12-12T08:45:50.076" v="10"/>
      <pc:docMkLst>
        <pc:docMk/>
      </pc:docMkLst>
      <pc:sldChg chg="addSp delSp modSp">
        <pc:chgData name="Antoine SAVALLE" userId="" providerId="" clId="Web-{2B8B0CFB-F0A0-4C4C-9E89-B74BAE4BBE5F}" dt="2023-12-12T08:45:50.076" v="10"/>
        <pc:sldMkLst>
          <pc:docMk/>
          <pc:sldMk cId="2526586546" sldId="259"/>
        </pc:sldMkLst>
        <pc:spChg chg="mod">
          <ac:chgData name="Antoine SAVALLE" userId="" providerId="" clId="Web-{2B8B0CFB-F0A0-4C4C-9E89-B74BAE4BBE5F}" dt="2023-12-12T08:45:27.122" v="8" actId="1076"/>
          <ac:spMkLst>
            <pc:docMk/>
            <pc:sldMk cId="2526586546" sldId="259"/>
            <ac:spMk id="11" creationId="{E8F8F440-5BCC-52C1-6F26-5A4CF617D66A}"/>
          </ac:spMkLst>
        </pc:spChg>
        <pc:spChg chg="add del mod">
          <ac:chgData name="Antoine SAVALLE" userId="" providerId="" clId="Web-{2B8B0CFB-F0A0-4C4C-9E89-B74BAE4BBE5F}" dt="2023-12-12T08:45:50.076" v="10"/>
          <ac:spMkLst>
            <pc:docMk/>
            <pc:sldMk cId="2526586546" sldId="259"/>
            <ac:spMk id="14" creationId="{6E54B83D-13AA-5CAE-CFC6-19F9D812DDFA}"/>
          </ac:spMkLst>
        </pc:spChg>
        <pc:picChg chg="del">
          <ac:chgData name="Antoine SAVALLE" userId="" providerId="" clId="Web-{2B8B0CFB-F0A0-4C4C-9E89-B74BAE4BBE5F}" dt="2023-12-12T08:45:24.513" v="7"/>
          <ac:picMkLst>
            <pc:docMk/>
            <pc:sldMk cId="2526586546" sldId="259"/>
            <ac:picMk id="4" creationId="{D6D14A81-54C0-900F-F3E7-949AD97027FE}"/>
          </ac:picMkLst>
        </pc:picChg>
        <pc:picChg chg="add mod">
          <ac:chgData name="Antoine SAVALLE" userId="" providerId="" clId="Web-{2B8B0CFB-F0A0-4C4C-9E89-B74BAE4BBE5F}" dt="2023-12-12T08:44:50.903" v="6" actId="1076"/>
          <ac:picMkLst>
            <pc:docMk/>
            <pc:sldMk cId="2526586546" sldId="259"/>
            <ac:picMk id="12" creationId="{B567C5A5-C9D0-C55C-AB02-D0E64E9A29F7}"/>
          </ac:picMkLst>
        </pc:picChg>
      </pc:sldChg>
    </pc:docChg>
  </pc:docChgLst>
  <pc:docChgLst>
    <pc:chgData name="Antoine SAVALLE" clId="Web-{BAE6E399-A43B-4C7A-BC91-0D3EC055952C}"/>
    <pc:docChg chg="modSld">
      <pc:chgData name="Antoine SAVALLE" userId="" providerId="" clId="Web-{BAE6E399-A43B-4C7A-BC91-0D3EC055952C}" dt="2023-12-14T21:08:04.227" v="18" actId="20577"/>
      <pc:docMkLst>
        <pc:docMk/>
      </pc:docMkLst>
      <pc:sldChg chg="modSp">
        <pc:chgData name="Antoine SAVALLE" userId="" providerId="" clId="Web-{BAE6E399-A43B-4C7A-BC91-0D3EC055952C}" dt="2023-12-14T21:08:04.227" v="18" actId="20577"/>
        <pc:sldMkLst>
          <pc:docMk/>
          <pc:sldMk cId="801645101" sldId="257"/>
        </pc:sldMkLst>
        <pc:spChg chg="mod">
          <ac:chgData name="Antoine SAVALLE" userId="" providerId="" clId="Web-{BAE6E399-A43B-4C7A-BC91-0D3EC055952C}" dt="2023-12-14T21:08:04.227" v="18" actId="20577"/>
          <ac:spMkLst>
            <pc:docMk/>
            <pc:sldMk cId="801645101" sldId="257"/>
            <ac:spMk id="3" creationId="{E4BFDEB2-C3B2-C75E-4464-72BE2AEA127C}"/>
          </ac:spMkLst>
        </pc:spChg>
      </pc:sldChg>
    </pc:docChg>
  </pc:docChgLst>
  <pc:docChgLst>
    <pc:chgData name="Luz DE SOUSA" clId="Web-{7C7DB981-7BBE-4376-8A04-A28039C01B32}"/>
    <pc:docChg chg="addSld delSld modSld sldOrd">
      <pc:chgData name="Luz DE SOUSA" userId="" providerId="" clId="Web-{7C7DB981-7BBE-4376-8A04-A28039C01B32}" dt="2024-04-16T06:50:59.004" v="198" actId="20577"/>
      <pc:docMkLst>
        <pc:docMk/>
      </pc:docMkLst>
      <pc:sldChg chg="modSp">
        <pc:chgData name="Luz DE SOUSA" userId="" providerId="" clId="Web-{7C7DB981-7BBE-4376-8A04-A28039C01B32}" dt="2024-04-16T06:36:22.693" v="17" actId="20577"/>
        <pc:sldMkLst>
          <pc:docMk/>
          <pc:sldMk cId="3392224484" sldId="274"/>
        </pc:sldMkLst>
        <pc:spChg chg="mod">
          <ac:chgData name="Luz DE SOUSA" userId="" providerId="" clId="Web-{7C7DB981-7BBE-4376-8A04-A28039C01B32}" dt="2024-04-16T06:36:22.693" v="17" actId="20577"/>
          <ac:spMkLst>
            <pc:docMk/>
            <pc:sldMk cId="3392224484" sldId="274"/>
            <ac:spMk id="3" creationId="{6B319CC8-93C1-86A6-0CD4-C829C57618E2}"/>
          </ac:spMkLst>
        </pc:spChg>
      </pc:sldChg>
      <pc:sldChg chg="addSp delSp modSp">
        <pc:chgData name="Luz DE SOUSA" userId="" providerId="" clId="Web-{7C7DB981-7BBE-4376-8A04-A28039C01B32}" dt="2024-04-16T06:40:35.717" v="62" actId="1076"/>
        <pc:sldMkLst>
          <pc:docMk/>
          <pc:sldMk cId="2850953741" sldId="275"/>
        </pc:sldMkLst>
        <pc:spChg chg="mod">
          <ac:chgData name="Luz DE SOUSA" userId="" providerId="" clId="Web-{7C7DB981-7BBE-4376-8A04-A28039C01B32}" dt="2024-04-16T06:39:32.059" v="45" actId="1076"/>
          <ac:spMkLst>
            <pc:docMk/>
            <pc:sldMk cId="2850953741" sldId="275"/>
            <ac:spMk id="2" creationId="{40212D91-E954-2ED9-64EE-24EAD7F50615}"/>
          </ac:spMkLst>
        </pc:spChg>
        <pc:spChg chg="mod">
          <ac:chgData name="Luz DE SOUSA" userId="" providerId="" clId="Web-{7C7DB981-7BBE-4376-8A04-A28039C01B32}" dt="2024-04-16T06:40:35.717" v="62" actId="1076"/>
          <ac:spMkLst>
            <pc:docMk/>
            <pc:sldMk cId="2850953741" sldId="275"/>
            <ac:spMk id="7" creationId="{C6B24610-59DE-7C57-4270-D93D25FB2BEA}"/>
          </ac:spMkLst>
        </pc:spChg>
        <pc:spChg chg="mod">
          <ac:chgData name="Luz DE SOUSA" userId="" providerId="" clId="Web-{7C7DB981-7BBE-4376-8A04-A28039C01B32}" dt="2024-04-16T06:40:32.232" v="61" actId="1076"/>
          <ac:spMkLst>
            <pc:docMk/>
            <pc:sldMk cId="2850953741" sldId="275"/>
            <ac:spMk id="8" creationId="{00D8C181-6D18-5CF9-B964-F340A1EBC9AC}"/>
          </ac:spMkLst>
        </pc:spChg>
        <pc:picChg chg="add del mod">
          <ac:chgData name="Luz DE SOUSA" userId="" providerId="" clId="Web-{7C7DB981-7BBE-4376-8A04-A28039C01B32}" dt="2024-04-16T06:40:23.779" v="56"/>
          <ac:picMkLst>
            <pc:docMk/>
            <pc:sldMk cId="2850953741" sldId="275"/>
            <ac:picMk id="3" creationId="{CE4C881F-8259-25F1-20F7-9138FD113141}"/>
          </ac:picMkLst>
        </pc:picChg>
        <pc:picChg chg="mod">
          <ac:chgData name="Luz DE SOUSA" userId="" providerId="" clId="Web-{7C7DB981-7BBE-4376-8A04-A28039C01B32}" dt="2024-04-16T06:40:29.217" v="59" actId="1076"/>
          <ac:picMkLst>
            <pc:docMk/>
            <pc:sldMk cId="2850953741" sldId="275"/>
            <ac:picMk id="4" creationId="{5CE3D0AF-83DA-8601-3211-8F826E0DF6B9}"/>
          </ac:picMkLst>
        </pc:picChg>
        <pc:picChg chg="mod">
          <ac:chgData name="Luz DE SOUSA" userId="" providerId="" clId="Web-{7C7DB981-7BBE-4376-8A04-A28039C01B32}" dt="2024-04-16T06:40:30.123" v="60" actId="1076"/>
          <ac:picMkLst>
            <pc:docMk/>
            <pc:sldMk cId="2850953741" sldId="275"/>
            <ac:picMk id="5" creationId="{FF219FAD-2ADB-C0FD-7F0C-3383262EC56F}"/>
          </ac:picMkLst>
        </pc:picChg>
      </pc:sldChg>
      <pc:sldChg chg="del">
        <pc:chgData name="Luz DE SOUSA" userId="" providerId="" clId="Web-{7C7DB981-7BBE-4376-8A04-A28039C01B32}" dt="2024-04-16T06:37:39.227" v="21"/>
        <pc:sldMkLst>
          <pc:docMk/>
          <pc:sldMk cId="135882890" sldId="276"/>
        </pc:sldMkLst>
      </pc:sldChg>
      <pc:sldChg chg="modSp">
        <pc:chgData name="Luz DE SOUSA" userId="" providerId="" clId="Web-{7C7DB981-7BBE-4376-8A04-A28039C01B32}" dt="2024-04-16T06:50:59.004" v="198" actId="20577"/>
        <pc:sldMkLst>
          <pc:docMk/>
          <pc:sldMk cId="3662421546" sldId="277"/>
        </pc:sldMkLst>
        <pc:spChg chg="mod">
          <ac:chgData name="Luz DE SOUSA" userId="" providerId="" clId="Web-{7C7DB981-7BBE-4376-8A04-A28039C01B32}" dt="2024-04-16T06:50:59.004" v="198" actId="20577"/>
          <ac:spMkLst>
            <pc:docMk/>
            <pc:sldMk cId="3662421546" sldId="277"/>
            <ac:spMk id="3" creationId="{CB2A58CF-053C-269E-692B-2E59E04A7096}"/>
          </ac:spMkLst>
        </pc:spChg>
      </pc:sldChg>
      <pc:sldChg chg="addSp delSp modSp">
        <pc:chgData name="Luz DE SOUSA" userId="" providerId="" clId="Web-{7C7DB981-7BBE-4376-8A04-A28039C01B32}" dt="2024-04-16T06:34:13.094" v="12" actId="1076"/>
        <pc:sldMkLst>
          <pc:docMk/>
          <pc:sldMk cId="2985003927" sldId="278"/>
        </pc:sldMkLst>
        <pc:spChg chg="del">
          <ac:chgData name="Luz DE SOUSA" userId="" providerId="" clId="Web-{7C7DB981-7BBE-4376-8A04-A28039C01B32}" dt="2024-04-16T06:32:54.185" v="0"/>
          <ac:spMkLst>
            <pc:docMk/>
            <pc:sldMk cId="2985003927" sldId="278"/>
            <ac:spMk id="3" creationId="{4FF93914-FBD5-4871-2628-7ECAE32DD72C}"/>
          </ac:spMkLst>
        </pc:spChg>
        <pc:picChg chg="add mod">
          <ac:chgData name="Luz DE SOUSA" userId="" providerId="" clId="Web-{7C7DB981-7BBE-4376-8A04-A28039C01B32}" dt="2024-04-16T06:34:13.094" v="12" actId="1076"/>
          <ac:picMkLst>
            <pc:docMk/>
            <pc:sldMk cId="2985003927" sldId="278"/>
            <ac:picMk id="4" creationId="{142DCCD7-388E-F847-A34E-461AA2701E41}"/>
          </ac:picMkLst>
        </pc:picChg>
        <pc:picChg chg="add mod">
          <ac:chgData name="Luz DE SOUSA" userId="" providerId="" clId="Web-{7C7DB981-7BBE-4376-8A04-A28039C01B32}" dt="2024-04-16T06:34:11.704" v="11" actId="1076"/>
          <ac:picMkLst>
            <pc:docMk/>
            <pc:sldMk cId="2985003927" sldId="278"/>
            <ac:picMk id="5" creationId="{0BE30538-BAF0-34CB-2D79-1C2F4E4C696A}"/>
          </ac:picMkLst>
        </pc:picChg>
        <pc:picChg chg="add mod">
          <ac:chgData name="Luz DE SOUSA" userId="" providerId="" clId="Web-{7C7DB981-7BBE-4376-8A04-A28039C01B32}" dt="2024-04-16T06:34:10.485" v="10" actId="1076"/>
          <ac:picMkLst>
            <pc:docMk/>
            <pc:sldMk cId="2985003927" sldId="278"/>
            <ac:picMk id="6" creationId="{D1A78AED-FF68-4573-D8B0-5CC11D382F60}"/>
          </ac:picMkLst>
        </pc:picChg>
      </pc:sldChg>
      <pc:sldChg chg="new del">
        <pc:chgData name="Luz DE SOUSA" userId="" providerId="" clId="Web-{7C7DB981-7BBE-4376-8A04-A28039C01B32}" dt="2024-04-16T06:35:28.238" v="14"/>
        <pc:sldMkLst>
          <pc:docMk/>
          <pc:sldMk cId="1496745190" sldId="279"/>
        </pc:sldMkLst>
      </pc:sldChg>
      <pc:sldChg chg="addSp delSp modSp new ord">
        <pc:chgData name="Luz DE SOUSA" userId="" providerId="" clId="Web-{7C7DB981-7BBE-4376-8A04-A28039C01B32}" dt="2024-04-16T06:44:15.631" v="89" actId="1076"/>
        <pc:sldMkLst>
          <pc:docMk/>
          <pc:sldMk cId="3834276429" sldId="279"/>
        </pc:sldMkLst>
        <pc:spChg chg="mod">
          <ac:chgData name="Luz DE SOUSA" userId="" providerId="" clId="Web-{7C7DB981-7BBE-4376-8A04-A28039C01B32}" dt="2024-04-16T06:44:15.631" v="89" actId="1076"/>
          <ac:spMkLst>
            <pc:docMk/>
            <pc:sldMk cId="3834276429" sldId="279"/>
            <ac:spMk id="2" creationId="{3FE7DC8E-35A5-C249-973C-2C51D795A495}"/>
          </ac:spMkLst>
        </pc:spChg>
        <pc:spChg chg="del">
          <ac:chgData name="Luz DE SOUSA" userId="" providerId="" clId="Web-{7C7DB981-7BBE-4376-8A04-A28039C01B32}" dt="2024-04-16T06:40:47.983" v="64"/>
          <ac:spMkLst>
            <pc:docMk/>
            <pc:sldMk cId="3834276429" sldId="279"/>
            <ac:spMk id="3" creationId="{9A31C2E4-3B50-F2A8-C5A4-EA1D5D41D8E8}"/>
          </ac:spMkLst>
        </pc:spChg>
        <pc:picChg chg="add mod">
          <ac:chgData name="Luz DE SOUSA" userId="" providerId="" clId="Web-{7C7DB981-7BBE-4376-8A04-A28039C01B32}" dt="2024-04-16T06:41:34.953" v="72" actId="1076"/>
          <ac:picMkLst>
            <pc:docMk/>
            <pc:sldMk cId="3834276429" sldId="279"/>
            <ac:picMk id="4" creationId="{C2DFBEC8-6B83-D6A9-434D-2AA13111450E}"/>
          </ac:picMkLst>
        </pc:picChg>
        <pc:picChg chg="add mod">
          <ac:chgData name="Luz DE SOUSA" userId="" providerId="" clId="Web-{7C7DB981-7BBE-4376-8A04-A28039C01B32}" dt="2024-04-16T06:41:31.516" v="71" actId="1076"/>
          <ac:picMkLst>
            <pc:docMk/>
            <pc:sldMk cId="3834276429" sldId="279"/>
            <ac:picMk id="5" creationId="{3D113634-AA7A-2ACF-C6BE-E12C4AA2DAB9}"/>
          </ac:picMkLst>
        </pc:picChg>
      </pc:sldChg>
      <pc:sldChg chg="addSp delSp modSp new">
        <pc:chgData name="Luz DE SOUSA" userId="" providerId="" clId="Web-{7C7DB981-7BBE-4376-8A04-A28039C01B32}" dt="2024-04-16T06:48:49.312" v="181" actId="20577"/>
        <pc:sldMkLst>
          <pc:docMk/>
          <pc:sldMk cId="941293738" sldId="280"/>
        </pc:sldMkLst>
        <pc:spChg chg="del mod">
          <ac:chgData name="Luz DE SOUSA" userId="" providerId="" clId="Web-{7C7DB981-7BBE-4376-8A04-A28039C01B32}" dt="2024-04-16T06:46:37.386" v="109"/>
          <ac:spMkLst>
            <pc:docMk/>
            <pc:sldMk cId="941293738" sldId="280"/>
            <ac:spMk id="2" creationId="{B6EC1CD4-EEF3-08DD-54AF-9B0B39173DB1}"/>
          </ac:spMkLst>
        </pc:spChg>
        <pc:spChg chg="del">
          <ac:chgData name="Luz DE SOUSA" userId="" providerId="" clId="Web-{7C7DB981-7BBE-4376-8A04-A28039C01B32}" dt="2024-04-16T06:44:52.023" v="91"/>
          <ac:spMkLst>
            <pc:docMk/>
            <pc:sldMk cId="941293738" sldId="280"/>
            <ac:spMk id="3" creationId="{BDF3908B-E1AC-F930-8778-B6DCC668FA3D}"/>
          </ac:spMkLst>
        </pc:spChg>
        <pc:spChg chg="add del mod">
          <ac:chgData name="Luz DE SOUSA" userId="" providerId="" clId="Web-{7C7DB981-7BBE-4376-8A04-A28039C01B32}" dt="2024-04-16T06:46:41.167" v="110"/>
          <ac:spMkLst>
            <pc:docMk/>
            <pc:sldMk cId="941293738" sldId="280"/>
            <ac:spMk id="7" creationId="{415E4F36-789A-A368-FF9E-5AB96A537F18}"/>
          </ac:spMkLst>
        </pc:spChg>
        <pc:spChg chg="add mod">
          <ac:chgData name="Luz DE SOUSA" userId="" providerId="" clId="Web-{7C7DB981-7BBE-4376-8A04-A28039C01B32}" dt="2024-04-16T06:48:49.312" v="181" actId="20577"/>
          <ac:spMkLst>
            <pc:docMk/>
            <pc:sldMk cId="941293738" sldId="280"/>
            <ac:spMk id="8" creationId="{9BF7F364-E527-F648-1EE6-FDE2F60FC9D3}"/>
          </ac:spMkLst>
        </pc:spChg>
        <pc:picChg chg="add mod ord">
          <ac:chgData name="Luz DE SOUSA" userId="" providerId="" clId="Web-{7C7DB981-7BBE-4376-8A04-A28039C01B32}" dt="2024-04-16T06:46:43.730" v="111" actId="1076"/>
          <ac:picMkLst>
            <pc:docMk/>
            <pc:sldMk cId="941293738" sldId="280"/>
            <ac:picMk id="4" creationId="{1F7E3B6B-230F-F73A-52E8-39F8E489ACB7}"/>
          </ac:picMkLst>
        </pc:picChg>
        <pc:picChg chg="add mod">
          <ac:chgData name="Luz DE SOUSA" userId="" providerId="" clId="Web-{7C7DB981-7BBE-4376-8A04-A28039C01B32}" dt="2024-04-16T06:46:45.652" v="112" actId="1076"/>
          <ac:picMkLst>
            <pc:docMk/>
            <pc:sldMk cId="941293738" sldId="280"/>
            <ac:picMk id="5" creationId="{12E459FE-ADE4-98E9-36A7-987EB7C11DD7}"/>
          </ac:picMkLst>
        </pc:picChg>
      </pc:sldChg>
    </pc:docChg>
  </pc:docChgLst>
  <pc:docChgLst>
    <pc:chgData name="Luz DE SOUSA" clId="Web-{58A17CC3-28F0-49E0-AF20-4D30CC7A0477}"/>
    <pc:docChg chg="modSld sldOrd">
      <pc:chgData name="Luz DE SOUSA" userId="" providerId="" clId="Web-{58A17CC3-28F0-49E0-AF20-4D30CC7A0477}" dt="2024-05-13T07:52:23.830" v="48" actId="1076"/>
      <pc:docMkLst>
        <pc:docMk/>
      </pc:docMkLst>
      <pc:sldChg chg="modSp">
        <pc:chgData name="Luz DE SOUSA" userId="" providerId="" clId="Web-{58A17CC3-28F0-49E0-AF20-4D30CC7A0477}" dt="2024-05-13T07:50:19.843" v="37" actId="20577"/>
        <pc:sldMkLst>
          <pc:docMk/>
          <pc:sldMk cId="3662421546" sldId="277"/>
        </pc:sldMkLst>
        <pc:spChg chg="mod">
          <ac:chgData name="Luz DE SOUSA" userId="" providerId="" clId="Web-{58A17CC3-28F0-49E0-AF20-4D30CC7A0477}" dt="2024-05-13T07:50:19.843" v="37" actId="20577"/>
          <ac:spMkLst>
            <pc:docMk/>
            <pc:sldMk cId="3662421546" sldId="277"/>
            <ac:spMk id="3" creationId="{CB2A58CF-053C-269E-692B-2E59E04A7096}"/>
          </ac:spMkLst>
        </pc:spChg>
      </pc:sldChg>
      <pc:sldChg chg="modSp">
        <pc:chgData name="Luz DE SOUSA" userId="" providerId="" clId="Web-{58A17CC3-28F0-49E0-AF20-4D30CC7A0477}" dt="2024-05-13T07:52:23.830" v="48" actId="1076"/>
        <pc:sldMkLst>
          <pc:docMk/>
          <pc:sldMk cId="3834276429" sldId="279"/>
        </pc:sldMkLst>
        <pc:spChg chg="mod">
          <ac:chgData name="Luz DE SOUSA" userId="" providerId="" clId="Web-{58A17CC3-28F0-49E0-AF20-4D30CC7A0477}" dt="2024-05-13T07:52:19.549" v="46" actId="20577"/>
          <ac:spMkLst>
            <pc:docMk/>
            <pc:sldMk cId="3834276429" sldId="279"/>
            <ac:spMk id="2" creationId="{3FE7DC8E-35A5-C249-973C-2C51D795A495}"/>
          </ac:spMkLst>
        </pc:spChg>
        <pc:picChg chg="mod">
          <ac:chgData name="Luz DE SOUSA" userId="" providerId="" clId="Web-{58A17CC3-28F0-49E0-AF20-4D30CC7A0477}" dt="2024-05-13T07:52:22.111" v="47" actId="1076"/>
          <ac:picMkLst>
            <pc:docMk/>
            <pc:sldMk cId="3834276429" sldId="279"/>
            <ac:picMk id="4" creationId="{C2DFBEC8-6B83-D6A9-434D-2AA13111450E}"/>
          </ac:picMkLst>
        </pc:picChg>
        <pc:picChg chg="mod">
          <ac:chgData name="Luz DE SOUSA" userId="" providerId="" clId="Web-{58A17CC3-28F0-49E0-AF20-4D30CC7A0477}" dt="2024-05-13T07:52:23.830" v="48" actId="1076"/>
          <ac:picMkLst>
            <pc:docMk/>
            <pc:sldMk cId="3834276429" sldId="279"/>
            <ac:picMk id="5" creationId="{3D113634-AA7A-2ACF-C6BE-E12C4AA2DAB9}"/>
          </ac:picMkLst>
        </pc:picChg>
      </pc:sldChg>
      <pc:sldChg chg="modSp ord">
        <pc:chgData name="Luz DE SOUSA" userId="" providerId="" clId="Web-{58A17CC3-28F0-49E0-AF20-4D30CC7A0477}" dt="2024-05-13T07:51:49.751" v="41"/>
        <pc:sldMkLst>
          <pc:docMk/>
          <pc:sldMk cId="941293738" sldId="280"/>
        </pc:sldMkLst>
        <pc:spChg chg="mod">
          <ac:chgData name="Luz DE SOUSA" userId="" providerId="" clId="Web-{58A17CC3-28F0-49E0-AF20-4D30CC7A0477}" dt="2024-05-13T07:51:35.923" v="40" actId="20577"/>
          <ac:spMkLst>
            <pc:docMk/>
            <pc:sldMk cId="941293738" sldId="280"/>
            <ac:spMk id="8" creationId="{9BF7F364-E527-F648-1EE6-FDE2F60FC9D3}"/>
          </ac:spMkLst>
        </pc:spChg>
      </pc:sldChg>
    </pc:docChg>
  </pc:docChgLst>
  <pc:docChgLst>
    <pc:chgData name="Antoine SAVALLE" clId="Web-{366C8F8E-09E3-4470-9415-4EAD4CA103E8}"/>
    <pc:docChg chg="modSld">
      <pc:chgData name="Antoine SAVALLE" userId="" providerId="" clId="Web-{366C8F8E-09E3-4470-9415-4EAD4CA103E8}" dt="2023-12-13T18:18:35.046" v="124" actId="20577"/>
      <pc:docMkLst>
        <pc:docMk/>
      </pc:docMkLst>
      <pc:sldChg chg="modSp">
        <pc:chgData name="Antoine SAVALLE" userId="" providerId="" clId="Web-{366C8F8E-09E3-4470-9415-4EAD4CA103E8}" dt="2023-12-13T18:18:35.046" v="124" actId="20577"/>
        <pc:sldMkLst>
          <pc:docMk/>
          <pc:sldMk cId="1297562445" sldId="260"/>
        </pc:sldMkLst>
        <pc:spChg chg="mod">
          <ac:chgData name="Antoine SAVALLE" userId="" providerId="" clId="Web-{366C8F8E-09E3-4470-9415-4EAD4CA103E8}" dt="2023-12-13T18:18:35.046" v="124" actId="20577"/>
          <ac:spMkLst>
            <pc:docMk/>
            <pc:sldMk cId="1297562445" sldId="260"/>
            <ac:spMk id="6" creationId="{823A6364-935A-AF46-6CDF-E1C4A76EDFD0}"/>
          </ac:spMkLst>
        </pc:spChg>
      </pc:sldChg>
    </pc:docChg>
  </pc:docChgLst>
  <pc:docChgLst>
    <pc:chgData name="Antoine SAVALLE" clId="Web-{26A907E5-3981-48B3-ADEE-37446C754E29}"/>
    <pc:docChg chg="addSld delSld modSld sldOrd">
      <pc:chgData name="Antoine SAVALLE" userId="" providerId="" clId="Web-{26A907E5-3981-48B3-ADEE-37446C754E29}" dt="2023-12-14T21:04:58.290" v="399" actId="20577"/>
      <pc:docMkLst>
        <pc:docMk/>
      </pc:docMkLst>
      <pc:sldChg chg="addSp delSp modSp">
        <pc:chgData name="Antoine SAVALLE" userId="" providerId="" clId="Web-{26A907E5-3981-48B3-ADEE-37446C754E29}" dt="2023-12-14T21:04:58.290" v="399" actId="20577"/>
        <pc:sldMkLst>
          <pc:docMk/>
          <pc:sldMk cId="801645101" sldId="257"/>
        </pc:sldMkLst>
        <pc:spChg chg="del mod">
          <ac:chgData name="Antoine SAVALLE" userId="" providerId="" clId="Web-{26A907E5-3981-48B3-ADEE-37446C754E29}" dt="2023-12-14T20:51:25.720" v="106"/>
          <ac:spMkLst>
            <pc:docMk/>
            <pc:sldMk cId="801645101" sldId="257"/>
            <ac:spMk id="2" creationId="{81831DAF-BAF1-6178-16B3-880645AD27C9}"/>
          </ac:spMkLst>
        </pc:spChg>
        <pc:spChg chg="mod">
          <ac:chgData name="Antoine SAVALLE" userId="" providerId="" clId="Web-{26A907E5-3981-48B3-ADEE-37446C754E29}" dt="2023-12-14T21:04:58.290" v="399" actId="20577"/>
          <ac:spMkLst>
            <pc:docMk/>
            <pc:sldMk cId="801645101" sldId="257"/>
            <ac:spMk id="3" creationId="{E4BFDEB2-C3B2-C75E-4464-72BE2AEA127C}"/>
          </ac:spMkLst>
        </pc:spChg>
        <pc:spChg chg="add del mod">
          <ac:chgData name="Antoine SAVALLE" userId="" providerId="" clId="Web-{26A907E5-3981-48B3-ADEE-37446C754E29}" dt="2023-12-14T20:51:29.673" v="108"/>
          <ac:spMkLst>
            <pc:docMk/>
            <pc:sldMk cId="801645101" sldId="257"/>
            <ac:spMk id="5" creationId="{9EBA6D5A-D986-4F3D-3644-C0838255CF29}"/>
          </ac:spMkLst>
        </pc:spChg>
        <pc:spChg chg="add mod">
          <ac:chgData name="Antoine SAVALLE" userId="" providerId="" clId="Web-{26A907E5-3981-48B3-ADEE-37446C754E29}" dt="2023-12-14T21:03:38.522" v="394" actId="1076"/>
          <ac:spMkLst>
            <pc:docMk/>
            <pc:sldMk cId="801645101" sldId="257"/>
            <ac:spMk id="6" creationId="{FD4E8A85-01E7-85CD-E23D-DB4338BA1448}"/>
          </ac:spMkLst>
        </pc:spChg>
        <pc:spChg chg="add del">
          <ac:chgData name="Antoine SAVALLE" userId="" providerId="" clId="Web-{26A907E5-3981-48B3-ADEE-37446C754E29}" dt="2023-12-14T21:02:42.395" v="374"/>
          <ac:spMkLst>
            <pc:docMk/>
            <pc:sldMk cId="801645101" sldId="257"/>
            <ac:spMk id="7" creationId="{FB12CFB2-2EB9-47FF-B7A1-F58443C7ADA3}"/>
          </ac:spMkLst>
        </pc:spChg>
        <pc:spChg chg="add mod">
          <ac:chgData name="Antoine SAVALLE" userId="" providerId="" clId="Web-{26A907E5-3981-48B3-ADEE-37446C754E29}" dt="2023-12-14T21:03:32.350" v="393" actId="20577"/>
          <ac:spMkLst>
            <pc:docMk/>
            <pc:sldMk cId="801645101" sldId="257"/>
            <ac:spMk id="8" creationId="{D82C67EE-6A7C-220F-C8CA-0FE94D5ACEE5}"/>
          </ac:spMkLst>
        </pc:spChg>
      </pc:sldChg>
      <pc:sldChg chg="modSp">
        <pc:chgData name="Antoine SAVALLE" userId="" providerId="" clId="Web-{26A907E5-3981-48B3-ADEE-37446C754E29}" dt="2023-12-14T21:00:25.079" v="315" actId="20577"/>
        <pc:sldMkLst>
          <pc:docMk/>
          <pc:sldMk cId="1297562445" sldId="260"/>
        </pc:sldMkLst>
        <pc:spChg chg="mod">
          <ac:chgData name="Antoine SAVALLE" userId="" providerId="" clId="Web-{26A907E5-3981-48B3-ADEE-37446C754E29}" dt="2023-12-14T20:52:48.113" v="134" actId="1076"/>
          <ac:spMkLst>
            <pc:docMk/>
            <pc:sldMk cId="1297562445" sldId="260"/>
            <ac:spMk id="5" creationId="{F0B6AB05-8D14-6AF3-1EA2-2C0246D48B5D}"/>
          </ac:spMkLst>
        </pc:spChg>
        <pc:spChg chg="mod">
          <ac:chgData name="Antoine SAVALLE" userId="" providerId="" clId="Web-{26A907E5-3981-48B3-ADEE-37446C754E29}" dt="2023-12-14T21:00:25.079" v="315" actId="20577"/>
          <ac:spMkLst>
            <pc:docMk/>
            <pc:sldMk cId="1297562445" sldId="260"/>
            <ac:spMk id="6" creationId="{823A6364-935A-AF46-6CDF-E1C4A76EDFD0}"/>
          </ac:spMkLst>
        </pc:spChg>
      </pc:sldChg>
      <pc:sldChg chg="ord">
        <pc:chgData name="Antoine SAVALLE" userId="" providerId="" clId="Web-{26A907E5-3981-48B3-ADEE-37446C754E29}" dt="2023-12-14T20:44:44.006" v="1"/>
        <pc:sldMkLst>
          <pc:docMk/>
          <pc:sldMk cId="3775494118" sldId="263"/>
        </pc:sldMkLst>
      </pc:sldChg>
      <pc:sldChg chg="new del">
        <pc:chgData name="Antoine SAVALLE" userId="" providerId="" clId="Web-{26A907E5-3981-48B3-ADEE-37446C754E29}" dt="2023-12-14T21:02:50.411" v="375"/>
        <pc:sldMkLst>
          <pc:docMk/>
          <pc:sldMk cId="3031532778" sldId="268"/>
        </pc:sldMkLst>
      </pc:sldChg>
    </pc:docChg>
  </pc:docChgLst>
  <pc:docChgLst>
    <pc:chgData name="Antoine SAVALLE" clId="Web-{A94707C4-ED80-4882-B909-5040756D3B98}"/>
    <pc:docChg chg="addSld modSld">
      <pc:chgData name="Antoine SAVALLE" userId="" providerId="" clId="Web-{A94707C4-ED80-4882-B909-5040756D3B98}" dt="2023-12-13T17:54:00.439" v="239" actId="14100"/>
      <pc:docMkLst>
        <pc:docMk/>
      </pc:docMkLst>
      <pc:sldChg chg="delSp modSp">
        <pc:chgData name="Antoine SAVALLE" userId="" providerId="" clId="Web-{A94707C4-ED80-4882-B909-5040756D3B98}" dt="2023-12-13T17:35:18.316" v="21" actId="1076"/>
        <pc:sldMkLst>
          <pc:docMk/>
          <pc:sldMk cId="2526586546" sldId="259"/>
        </pc:sldMkLst>
        <pc:spChg chg="mod">
          <ac:chgData name="Antoine SAVALLE" userId="" providerId="" clId="Web-{A94707C4-ED80-4882-B909-5040756D3B98}" dt="2023-12-13T17:35:14.566" v="20" actId="1076"/>
          <ac:spMkLst>
            <pc:docMk/>
            <pc:sldMk cId="2526586546" sldId="259"/>
            <ac:spMk id="3" creationId="{9762D0AD-9164-3B53-84DB-EE57196C3663}"/>
          </ac:spMkLst>
        </pc:spChg>
        <pc:spChg chg="del mod">
          <ac:chgData name="Antoine SAVALLE" userId="" providerId="" clId="Web-{A94707C4-ED80-4882-B909-5040756D3B98}" dt="2023-12-13T17:34:22.549" v="8"/>
          <ac:spMkLst>
            <pc:docMk/>
            <pc:sldMk cId="2526586546" sldId="259"/>
            <ac:spMk id="5" creationId="{6C4A3D03-E984-655A-AD7E-A63E8D27B7D7}"/>
          </ac:spMkLst>
        </pc:spChg>
        <pc:spChg chg="mod">
          <ac:chgData name="Antoine SAVALLE" userId="" providerId="" clId="Web-{A94707C4-ED80-4882-B909-5040756D3B98}" dt="2023-12-13T17:34:34.003" v="11" actId="1076"/>
          <ac:spMkLst>
            <pc:docMk/>
            <pc:sldMk cId="2526586546" sldId="259"/>
            <ac:spMk id="9" creationId="{1BAAE364-85A3-A133-4B09-8F91C9EEC0CA}"/>
          </ac:spMkLst>
        </pc:spChg>
        <pc:spChg chg="mod">
          <ac:chgData name="Antoine SAVALLE" userId="" providerId="" clId="Web-{A94707C4-ED80-4882-B909-5040756D3B98}" dt="2023-12-13T17:34:29.659" v="10" actId="1076"/>
          <ac:spMkLst>
            <pc:docMk/>
            <pc:sldMk cId="2526586546" sldId="259"/>
            <ac:spMk id="10" creationId="{D69E1F48-12F8-A093-BDA6-745EFDA4BAE1}"/>
          </ac:spMkLst>
        </pc:spChg>
        <pc:spChg chg="mod">
          <ac:chgData name="Antoine SAVALLE" userId="" providerId="" clId="Web-{A94707C4-ED80-4882-B909-5040756D3B98}" dt="2023-12-13T17:35:18.316" v="21" actId="1076"/>
          <ac:spMkLst>
            <pc:docMk/>
            <pc:sldMk cId="2526586546" sldId="259"/>
            <ac:spMk id="11" creationId="{E8F8F440-5BCC-52C1-6F26-5A4CF617D66A}"/>
          </ac:spMkLst>
        </pc:spChg>
        <pc:picChg chg="mod">
          <ac:chgData name="Antoine SAVALLE" userId="" providerId="" clId="Web-{A94707C4-ED80-4882-B909-5040756D3B98}" dt="2023-12-13T17:35:04.659" v="19" actId="1076"/>
          <ac:picMkLst>
            <pc:docMk/>
            <pc:sldMk cId="2526586546" sldId="259"/>
            <ac:picMk id="4" creationId="{9EF021E7-645A-332D-12C9-CA71A97660D3}"/>
          </ac:picMkLst>
        </pc:picChg>
        <pc:picChg chg="del">
          <ac:chgData name="Antoine SAVALLE" userId="" providerId="" clId="Web-{A94707C4-ED80-4882-B909-5040756D3B98}" dt="2023-12-13T17:34:25.424" v="9"/>
          <ac:picMkLst>
            <pc:docMk/>
            <pc:sldMk cId="2526586546" sldId="259"/>
            <ac:picMk id="6" creationId="{2C26C0DD-0872-5F60-6C20-177B7D0C2023}"/>
          </ac:picMkLst>
        </pc:picChg>
        <pc:picChg chg="mod">
          <ac:chgData name="Antoine SAVALLE" userId="" providerId="" clId="Web-{A94707C4-ED80-4882-B909-5040756D3B98}" dt="2023-12-13T17:34:38.565" v="12" actId="1076"/>
          <ac:picMkLst>
            <pc:docMk/>
            <pc:sldMk cId="2526586546" sldId="259"/>
            <ac:picMk id="12" creationId="{B567C5A5-C9D0-C55C-AB02-D0E64E9A29F7}"/>
          </ac:picMkLst>
        </pc:picChg>
      </pc:sldChg>
      <pc:sldChg chg="addSp delSp modSp">
        <pc:chgData name="Antoine SAVALLE" userId="" providerId="" clId="Web-{A94707C4-ED80-4882-B909-5040756D3B98}" dt="2023-12-13T17:51:44.485" v="212" actId="20577"/>
        <pc:sldMkLst>
          <pc:docMk/>
          <pc:sldMk cId="3775494118" sldId="263"/>
        </pc:sldMkLst>
        <pc:spChg chg="add mod">
          <ac:chgData name="Antoine SAVALLE" userId="" providerId="" clId="Web-{A94707C4-ED80-4882-B909-5040756D3B98}" dt="2023-12-13T17:51:44.485" v="212" actId="20577"/>
          <ac:spMkLst>
            <pc:docMk/>
            <pc:sldMk cId="3775494118" sldId="263"/>
            <ac:spMk id="3" creationId="{D3B19B33-36E8-84FE-8C58-ED61C10AF36F}"/>
          </ac:spMkLst>
        </pc:spChg>
        <pc:picChg chg="mod">
          <ac:chgData name="Antoine SAVALLE" userId="" providerId="" clId="Web-{A94707C4-ED80-4882-B909-5040756D3B98}" dt="2023-12-13T17:46:44.544" v="118" actId="1076"/>
          <ac:picMkLst>
            <pc:docMk/>
            <pc:sldMk cId="3775494118" sldId="263"/>
            <ac:picMk id="4" creationId="{86EFD821-760E-B2D3-A479-DB6EFC78CFA2}"/>
          </ac:picMkLst>
        </pc:picChg>
        <pc:picChg chg="add del mod">
          <ac:chgData name="Antoine SAVALLE" userId="" providerId="" clId="Web-{A94707C4-ED80-4882-B909-5040756D3B98}" dt="2023-12-13T17:47:09.841" v="122"/>
          <ac:picMkLst>
            <pc:docMk/>
            <pc:sldMk cId="3775494118" sldId="263"/>
            <ac:picMk id="5" creationId="{D4B5F40E-C78F-FCDA-2765-0F35F1A3607B}"/>
          </ac:picMkLst>
        </pc:picChg>
      </pc:sldChg>
      <pc:sldChg chg="modSp">
        <pc:chgData name="Antoine SAVALLE" userId="" providerId="" clId="Web-{A94707C4-ED80-4882-B909-5040756D3B98}" dt="2023-12-13T17:33:49.377" v="3" actId="20577"/>
        <pc:sldMkLst>
          <pc:docMk/>
          <pc:sldMk cId="1620604678" sldId="264"/>
        </pc:sldMkLst>
        <pc:spChg chg="mod">
          <ac:chgData name="Antoine SAVALLE" userId="" providerId="" clId="Web-{A94707C4-ED80-4882-B909-5040756D3B98}" dt="2023-12-13T17:33:49.377" v="3" actId="20577"/>
          <ac:spMkLst>
            <pc:docMk/>
            <pc:sldMk cId="1620604678" sldId="264"/>
            <ac:spMk id="3" creationId="{19F35904-29D1-BD45-DEBC-38FF2C8BEF3E}"/>
          </ac:spMkLst>
        </pc:spChg>
      </pc:sldChg>
      <pc:sldChg chg="addSp delSp modSp new">
        <pc:chgData name="Antoine SAVALLE" userId="" providerId="" clId="Web-{A94707C4-ED80-4882-B909-5040756D3B98}" dt="2023-12-13T17:54:00.439" v="239" actId="14100"/>
        <pc:sldMkLst>
          <pc:docMk/>
          <pc:sldMk cId="2828082331" sldId="265"/>
        </pc:sldMkLst>
        <pc:spChg chg="del mod">
          <ac:chgData name="Antoine SAVALLE" userId="" providerId="" clId="Web-{A94707C4-ED80-4882-B909-5040756D3B98}" dt="2023-12-13T17:47:36.357" v="129"/>
          <ac:spMkLst>
            <pc:docMk/>
            <pc:sldMk cId="2828082331" sldId="265"/>
            <ac:spMk id="2" creationId="{401E016F-01CF-A9F0-03D5-2AC6AE16F106}"/>
          </ac:spMkLst>
        </pc:spChg>
        <pc:spChg chg="del">
          <ac:chgData name="Antoine SAVALLE" userId="" providerId="" clId="Web-{A94707C4-ED80-4882-B909-5040756D3B98}" dt="2023-12-13T17:47:15.716" v="123"/>
          <ac:spMkLst>
            <pc:docMk/>
            <pc:sldMk cId="2828082331" sldId="265"/>
            <ac:spMk id="3" creationId="{5AA92C0E-A911-3476-7AD5-4A9E8D3E805C}"/>
          </ac:spMkLst>
        </pc:spChg>
        <pc:spChg chg="add del mod">
          <ac:chgData name="Antoine SAVALLE" userId="" providerId="" clId="Web-{A94707C4-ED80-4882-B909-5040756D3B98}" dt="2023-12-13T17:53:22.876" v="234" actId="1076"/>
          <ac:spMkLst>
            <pc:docMk/>
            <pc:sldMk cId="2828082331" sldId="265"/>
            <ac:spMk id="5" creationId="{96ADB1CF-DE38-F07D-48B2-D3CF9332E92A}"/>
          </ac:spMkLst>
        </pc:spChg>
        <pc:spChg chg="add mod">
          <ac:chgData name="Antoine SAVALLE" userId="" providerId="" clId="Web-{A94707C4-ED80-4882-B909-5040756D3B98}" dt="2023-12-13T17:50:28.406" v="163" actId="1076"/>
          <ac:spMkLst>
            <pc:docMk/>
            <pc:sldMk cId="2828082331" sldId="265"/>
            <ac:spMk id="6" creationId="{4F466096-D18B-C295-3B0B-DF4D686BA633}"/>
          </ac:spMkLst>
        </pc:spChg>
        <pc:spChg chg="add del mod">
          <ac:chgData name="Antoine SAVALLE" userId="" providerId="" clId="Web-{A94707C4-ED80-4882-B909-5040756D3B98}" dt="2023-12-13T17:53:14.986" v="232" actId="1076"/>
          <ac:spMkLst>
            <pc:docMk/>
            <pc:sldMk cId="2828082331" sldId="265"/>
            <ac:spMk id="7" creationId="{E30BB3E7-3346-4FE3-128C-D61AF640BC88}"/>
          </ac:spMkLst>
        </pc:spChg>
        <pc:spChg chg="add mod">
          <ac:chgData name="Antoine SAVALLE" userId="" providerId="" clId="Web-{A94707C4-ED80-4882-B909-5040756D3B98}" dt="2023-12-13T17:54:00.439" v="239" actId="14100"/>
          <ac:spMkLst>
            <pc:docMk/>
            <pc:sldMk cId="2828082331" sldId="265"/>
            <ac:spMk id="9" creationId="{4E9007D3-8933-3C91-E41B-1F09AD422BAD}"/>
          </ac:spMkLst>
        </pc:spChg>
        <pc:picChg chg="add mod ord">
          <ac:chgData name="Antoine SAVALLE" userId="" providerId="" clId="Web-{A94707C4-ED80-4882-B909-5040756D3B98}" dt="2023-12-13T17:50:33.968" v="165" actId="1076"/>
          <ac:picMkLst>
            <pc:docMk/>
            <pc:sldMk cId="2828082331" sldId="265"/>
            <ac:picMk id="4" creationId="{F0D1364C-9111-B5CC-EB26-D3EC479B63F2}"/>
          </ac:picMkLst>
        </pc:picChg>
        <pc:picChg chg="add mod">
          <ac:chgData name="Antoine SAVALLE" userId="" providerId="" clId="Web-{A94707C4-ED80-4882-B909-5040756D3B98}" dt="2023-12-13T17:53:17.251" v="233" actId="1076"/>
          <ac:picMkLst>
            <pc:docMk/>
            <pc:sldMk cId="2828082331" sldId="265"/>
            <ac:picMk id="8" creationId="{287E82EC-84FC-D049-CDBC-D4889997DDAD}"/>
          </ac:picMkLst>
        </pc:picChg>
      </pc:sldChg>
    </pc:docChg>
  </pc:docChgLst>
  <pc:docChgLst>
    <pc:chgData name="Luz DE SOUSA" clId="Web-{6C1073E6-BD72-486F-BA7E-DB645DD520EA}"/>
    <pc:docChg chg="addSld modSld">
      <pc:chgData name="Luz DE SOUSA" userId="" providerId="" clId="Web-{6C1073E6-BD72-486F-BA7E-DB645DD520EA}" dt="2024-04-15T08:04:41.431" v="198" actId="1076"/>
      <pc:docMkLst>
        <pc:docMk/>
      </pc:docMkLst>
      <pc:sldChg chg="modSp">
        <pc:chgData name="Luz DE SOUSA" userId="" providerId="" clId="Web-{6C1073E6-BD72-486F-BA7E-DB645DD520EA}" dt="2024-04-15T07:46:45.427" v="0" actId="1076"/>
        <pc:sldMkLst>
          <pc:docMk/>
          <pc:sldMk cId="305246394" sldId="270"/>
        </pc:sldMkLst>
        <pc:picChg chg="mod">
          <ac:chgData name="Luz DE SOUSA" userId="" providerId="" clId="Web-{6C1073E6-BD72-486F-BA7E-DB645DD520EA}" dt="2024-04-15T07:46:45.427" v="0" actId="1076"/>
          <ac:picMkLst>
            <pc:docMk/>
            <pc:sldMk cId="305246394" sldId="270"/>
            <ac:picMk id="4" creationId="{78201626-A6ED-9B57-D06D-EB5B9F597004}"/>
          </ac:picMkLst>
        </pc:picChg>
      </pc:sldChg>
      <pc:sldChg chg="addSp modSp new">
        <pc:chgData name="Luz DE SOUSA" userId="" providerId="" clId="Web-{6C1073E6-BD72-486F-BA7E-DB645DD520EA}" dt="2024-04-15T07:51:44.356" v="77" actId="1076"/>
        <pc:sldMkLst>
          <pc:docMk/>
          <pc:sldMk cId="3392224484" sldId="274"/>
        </pc:sldMkLst>
        <pc:spChg chg="mod">
          <ac:chgData name="Luz DE SOUSA" userId="" providerId="" clId="Web-{6C1073E6-BD72-486F-BA7E-DB645DD520EA}" dt="2024-04-15T07:48:47.765" v="72" actId="1076"/>
          <ac:spMkLst>
            <pc:docMk/>
            <pc:sldMk cId="3392224484" sldId="274"/>
            <ac:spMk id="2" creationId="{B146E6B5-B343-8635-7979-CF7F940622B3}"/>
          </ac:spMkLst>
        </pc:spChg>
        <pc:spChg chg="mod">
          <ac:chgData name="Luz DE SOUSA" userId="" providerId="" clId="Web-{6C1073E6-BD72-486F-BA7E-DB645DD520EA}" dt="2024-04-15T07:48:28.607" v="59" actId="20577"/>
          <ac:spMkLst>
            <pc:docMk/>
            <pc:sldMk cId="3392224484" sldId="274"/>
            <ac:spMk id="3" creationId="{6B319CC8-93C1-86A6-0CD4-C829C57618E2}"/>
          </ac:spMkLst>
        </pc:spChg>
        <pc:picChg chg="add mod">
          <ac:chgData name="Luz DE SOUSA" userId="" providerId="" clId="Web-{6C1073E6-BD72-486F-BA7E-DB645DD520EA}" dt="2024-04-15T07:51:44.356" v="77" actId="1076"/>
          <ac:picMkLst>
            <pc:docMk/>
            <pc:sldMk cId="3392224484" sldId="274"/>
            <ac:picMk id="4" creationId="{52428C87-0926-3F55-82BA-53D4D8060A7D}"/>
          </ac:picMkLst>
        </pc:picChg>
      </pc:sldChg>
      <pc:sldChg chg="addSp delSp modSp new">
        <pc:chgData name="Luz DE SOUSA" userId="" providerId="" clId="Web-{6C1073E6-BD72-486F-BA7E-DB645DD520EA}" dt="2024-04-15T07:57:28.726" v="124" actId="1076"/>
        <pc:sldMkLst>
          <pc:docMk/>
          <pc:sldMk cId="2850953741" sldId="275"/>
        </pc:sldMkLst>
        <pc:spChg chg="mod">
          <ac:chgData name="Luz DE SOUSA" userId="" providerId="" clId="Web-{6C1073E6-BD72-486F-BA7E-DB645DD520EA}" dt="2024-04-15T07:52:47.158" v="87" actId="1076"/>
          <ac:spMkLst>
            <pc:docMk/>
            <pc:sldMk cId="2850953741" sldId="275"/>
            <ac:spMk id="2" creationId="{40212D91-E954-2ED9-64EE-24EAD7F50615}"/>
          </ac:spMkLst>
        </pc:spChg>
        <pc:spChg chg="del">
          <ac:chgData name="Luz DE SOUSA" userId="" providerId="" clId="Web-{6C1073E6-BD72-486F-BA7E-DB645DD520EA}" dt="2024-04-15T07:52:51.142" v="88"/>
          <ac:spMkLst>
            <pc:docMk/>
            <pc:sldMk cId="2850953741" sldId="275"/>
            <ac:spMk id="3" creationId="{0F053B09-D89E-C886-6990-CA9ADD06B559}"/>
          </ac:spMkLst>
        </pc:spChg>
        <pc:spChg chg="add del">
          <ac:chgData name="Luz DE SOUSA" userId="" providerId="" clId="Web-{6C1073E6-BD72-486F-BA7E-DB645DD520EA}" dt="2024-04-15T07:55:55.235" v="95"/>
          <ac:spMkLst>
            <pc:docMk/>
            <pc:sldMk cId="2850953741" sldId="275"/>
            <ac:spMk id="6" creationId="{0761220B-8725-3F8D-0FF0-61496F9B7B01}"/>
          </ac:spMkLst>
        </pc:spChg>
        <pc:spChg chg="add mod">
          <ac:chgData name="Luz DE SOUSA" userId="" providerId="" clId="Web-{6C1073E6-BD72-486F-BA7E-DB645DD520EA}" dt="2024-04-15T07:56:48.895" v="103" actId="20577"/>
          <ac:spMkLst>
            <pc:docMk/>
            <pc:sldMk cId="2850953741" sldId="275"/>
            <ac:spMk id="7" creationId="{C6B24610-59DE-7C57-4270-D93D25FB2BEA}"/>
          </ac:spMkLst>
        </pc:spChg>
        <pc:spChg chg="add mod">
          <ac:chgData name="Luz DE SOUSA" userId="" providerId="" clId="Web-{6C1073E6-BD72-486F-BA7E-DB645DD520EA}" dt="2024-04-15T07:57:28.726" v="124" actId="1076"/>
          <ac:spMkLst>
            <pc:docMk/>
            <pc:sldMk cId="2850953741" sldId="275"/>
            <ac:spMk id="8" creationId="{00D8C181-6D18-5CF9-B964-F340A1EBC9AC}"/>
          </ac:spMkLst>
        </pc:spChg>
        <pc:picChg chg="add mod ord">
          <ac:chgData name="Luz DE SOUSA" userId="" providerId="" clId="Web-{6C1073E6-BD72-486F-BA7E-DB645DD520EA}" dt="2024-04-15T07:52:54.549" v="89" actId="1076"/>
          <ac:picMkLst>
            <pc:docMk/>
            <pc:sldMk cId="2850953741" sldId="275"/>
            <ac:picMk id="4" creationId="{5CE3D0AF-83DA-8601-3211-8F826E0DF6B9}"/>
          </ac:picMkLst>
        </pc:picChg>
        <pc:picChg chg="add mod">
          <ac:chgData name="Luz DE SOUSA" userId="" providerId="" clId="Web-{6C1073E6-BD72-486F-BA7E-DB645DD520EA}" dt="2024-04-15T07:53:28.348" v="93" actId="1076"/>
          <ac:picMkLst>
            <pc:docMk/>
            <pc:sldMk cId="2850953741" sldId="275"/>
            <ac:picMk id="5" creationId="{FF219FAD-2ADB-C0FD-7F0C-3383262EC56F}"/>
          </ac:picMkLst>
        </pc:picChg>
      </pc:sldChg>
      <pc:sldChg chg="addSp delSp modSp new">
        <pc:chgData name="Luz DE SOUSA" userId="" providerId="" clId="Web-{6C1073E6-BD72-486F-BA7E-DB645DD520EA}" dt="2024-04-15T08:02:45.735" v="167" actId="1076"/>
        <pc:sldMkLst>
          <pc:docMk/>
          <pc:sldMk cId="135882890" sldId="276"/>
        </pc:sldMkLst>
        <pc:spChg chg="mod">
          <ac:chgData name="Luz DE SOUSA" userId="" providerId="" clId="Web-{6C1073E6-BD72-486F-BA7E-DB645DD520EA}" dt="2024-04-15T07:58:39.388" v="144" actId="1076"/>
          <ac:spMkLst>
            <pc:docMk/>
            <pc:sldMk cId="135882890" sldId="276"/>
            <ac:spMk id="2" creationId="{97BB125F-5680-D04B-C5D7-D0C9923F587E}"/>
          </ac:spMkLst>
        </pc:spChg>
        <pc:spChg chg="del">
          <ac:chgData name="Luz DE SOUSA" userId="" providerId="" clId="Web-{6C1073E6-BD72-486F-BA7E-DB645DD520EA}" dt="2024-04-15T07:59:24.969" v="145"/>
          <ac:spMkLst>
            <pc:docMk/>
            <pc:sldMk cId="135882890" sldId="276"/>
            <ac:spMk id="3" creationId="{0B36144A-1C13-E3A2-3427-DD29A35D5E9C}"/>
          </ac:spMkLst>
        </pc:spChg>
        <pc:picChg chg="add mod ord">
          <ac:chgData name="Luz DE SOUSA" userId="" providerId="" clId="Web-{6C1073E6-BD72-486F-BA7E-DB645DD520EA}" dt="2024-04-15T08:02:43.047" v="165" actId="1076"/>
          <ac:picMkLst>
            <pc:docMk/>
            <pc:sldMk cId="135882890" sldId="276"/>
            <ac:picMk id="4" creationId="{CC9086BE-B9E9-5C0C-4BB5-AEE028B4592E}"/>
          </ac:picMkLst>
        </pc:picChg>
        <pc:picChg chg="add mod">
          <ac:chgData name="Luz DE SOUSA" userId="" providerId="" clId="Web-{6C1073E6-BD72-486F-BA7E-DB645DD520EA}" dt="2024-04-15T08:02:44.485" v="166" actId="1076"/>
          <ac:picMkLst>
            <pc:docMk/>
            <pc:sldMk cId="135882890" sldId="276"/>
            <ac:picMk id="5" creationId="{235B7310-0F5C-E65F-55D3-71DD31B13834}"/>
          </ac:picMkLst>
        </pc:picChg>
        <pc:picChg chg="add mod">
          <ac:chgData name="Luz DE SOUSA" userId="" providerId="" clId="Web-{6C1073E6-BD72-486F-BA7E-DB645DD520EA}" dt="2024-04-15T08:00:56.976" v="155" actId="1076"/>
          <ac:picMkLst>
            <pc:docMk/>
            <pc:sldMk cId="135882890" sldId="276"/>
            <ac:picMk id="6" creationId="{55DAE992-BB64-9E7A-4A18-57158DB46616}"/>
          </ac:picMkLst>
        </pc:picChg>
        <pc:picChg chg="add mod">
          <ac:chgData name="Luz DE SOUSA" userId="" providerId="" clId="Web-{6C1073E6-BD72-486F-BA7E-DB645DD520EA}" dt="2024-04-15T08:02:45.735" v="167" actId="1076"/>
          <ac:picMkLst>
            <pc:docMk/>
            <pc:sldMk cId="135882890" sldId="276"/>
            <ac:picMk id="7" creationId="{29FE2B1C-384D-71BE-4689-BB500DF645BD}"/>
          </ac:picMkLst>
        </pc:picChg>
      </pc:sldChg>
      <pc:sldChg chg="modSp new">
        <pc:chgData name="Luz DE SOUSA" userId="" providerId="" clId="Web-{6C1073E6-BD72-486F-BA7E-DB645DD520EA}" dt="2024-04-15T08:04:12.944" v="184" actId="14100"/>
        <pc:sldMkLst>
          <pc:docMk/>
          <pc:sldMk cId="3662421546" sldId="277"/>
        </pc:sldMkLst>
        <pc:spChg chg="mod">
          <ac:chgData name="Luz DE SOUSA" userId="" providerId="" clId="Web-{6C1073E6-BD72-486F-BA7E-DB645DD520EA}" dt="2024-04-15T08:03:25.175" v="180" actId="1076"/>
          <ac:spMkLst>
            <pc:docMk/>
            <pc:sldMk cId="3662421546" sldId="277"/>
            <ac:spMk id="2" creationId="{549C9819-4745-77F1-9741-2C5AC2B24ACC}"/>
          </ac:spMkLst>
        </pc:spChg>
        <pc:spChg chg="mod">
          <ac:chgData name="Luz DE SOUSA" userId="" providerId="" clId="Web-{6C1073E6-BD72-486F-BA7E-DB645DD520EA}" dt="2024-04-15T08:04:12.944" v="184" actId="14100"/>
          <ac:spMkLst>
            <pc:docMk/>
            <pc:sldMk cId="3662421546" sldId="277"/>
            <ac:spMk id="3" creationId="{CB2A58CF-053C-269E-692B-2E59E04A7096}"/>
          </ac:spMkLst>
        </pc:spChg>
      </pc:sldChg>
      <pc:sldChg chg="modSp new">
        <pc:chgData name="Luz DE SOUSA" userId="" providerId="" clId="Web-{6C1073E6-BD72-486F-BA7E-DB645DD520EA}" dt="2024-04-15T08:04:41.431" v="198" actId="1076"/>
        <pc:sldMkLst>
          <pc:docMk/>
          <pc:sldMk cId="2985003927" sldId="278"/>
        </pc:sldMkLst>
        <pc:spChg chg="mod">
          <ac:chgData name="Luz DE SOUSA" userId="" providerId="" clId="Web-{6C1073E6-BD72-486F-BA7E-DB645DD520EA}" dt="2024-04-15T08:04:41.431" v="198" actId="1076"/>
          <ac:spMkLst>
            <pc:docMk/>
            <pc:sldMk cId="2985003927" sldId="278"/>
            <ac:spMk id="2" creationId="{56C5C1B5-17F0-4E81-8BF4-6F206B65BD6E}"/>
          </ac:spMkLst>
        </pc:spChg>
      </pc:sldChg>
    </pc:docChg>
  </pc:docChgLst>
  <pc:docChgLst>
    <pc:chgData name="Luz DE SOUSA" clId="Web-{86ADD353-C7B3-4939-8DB3-9BEE770A591C}"/>
    <pc:docChg chg="addSld modSld sldOrd">
      <pc:chgData name="Luz DE SOUSA" userId="" providerId="" clId="Web-{86ADD353-C7B3-4939-8DB3-9BEE770A591C}" dt="2024-05-13T08:03:07.666" v="35" actId="1076"/>
      <pc:docMkLst>
        <pc:docMk/>
      </pc:docMkLst>
      <pc:sldChg chg="addSp delSp modSp new ord">
        <pc:chgData name="Luz DE SOUSA" userId="" providerId="" clId="Web-{86ADD353-C7B3-4939-8DB3-9BEE770A591C}" dt="2024-05-13T08:03:07.666" v="35" actId="1076"/>
        <pc:sldMkLst>
          <pc:docMk/>
          <pc:sldMk cId="658696392" sldId="281"/>
        </pc:sldMkLst>
        <pc:spChg chg="del mod">
          <ac:chgData name="Luz DE SOUSA" userId="" providerId="" clId="Web-{86ADD353-C7B3-4939-8DB3-9BEE770A591C}" dt="2024-05-13T08:02:32.211" v="29"/>
          <ac:spMkLst>
            <pc:docMk/>
            <pc:sldMk cId="658696392" sldId="281"/>
            <ac:spMk id="2" creationId="{13EFF2AF-3603-4779-6D0D-016065E401A7}"/>
          </ac:spMkLst>
        </pc:spChg>
        <pc:spChg chg="del mod">
          <ac:chgData name="Luz DE SOUSA" userId="" providerId="" clId="Web-{86ADD353-C7B3-4939-8DB3-9BEE770A591C}" dt="2024-05-13T08:00:57.600" v="22"/>
          <ac:spMkLst>
            <pc:docMk/>
            <pc:sldMk cId="658696392" sldId="281"/>
            <ac:spMk id="3" creationId="{A32D4485-2B24-D01D-DD4A-5374EDBC3E34}"/>
          </ac:spMkLst>
        </pc:spChg>
        <pc:picChg chg="add mod">
          <ac:chgData name="Luz DE SOUSA" userId="" providerId="" clId="Web-{86ADD353-C7B3-4939-8DB3-9BEE770A591C}" dt="2024-05-13T08:03:07.666" v="35" actId="1076"/>
          <ac:picMkLst>
            <pc:docMk/>
            <pc:sldMk cId="658696392" sldId="281"/>
            <ac:picMk id="4" creationId="{54FB9ED2-9C94-B745-58F9-303A85421160}"/>
          </ac:picMkLst>
        </pc:picChg>
      </pc:sldChg>
    </pc:docChg>
  </pc:docChgLst>
  <pc:docChgLst>
    <pc:chgData name="Emma DORISON" clId="Web-{DD8A4B2E-BC53-4AC2-BB62-04F017B76E5D}"/>
    <pc:docChg chg="modSld">
      <pc:chgData name="Emma DORISON" userId="" providerId="" clId="Web-{DD8A4B2E-BC53-4AC2-BB62-04F017B76E5D}" dt="2023-12-10T18:36:01.648" v="197" actId="20577"/>
      <pc:docMkLst>
        <pc:docMk/>
      </pc:docMkLst>
      <pc:sldChg chg="addSp modSp">
        <pc:chgData name="Emma DORISON" userId="" providerId="" clId="Web-{DD8A4B2E-BC53-4AC2-BB62-04F017B76E5D}" dt="2023-12-10T18:20:04.786" v="168" actId="20577"/>
        <pc:sldMkLst>
          <pc:docMk/>
          <pc:sldMk cId="2526586546" sldId="259"/>
        </pc:sldMkLst>
        <pc:spChg chg="mod">
          <ac:chgData name="Emma DORISON" userId="" providerId="" clId="Web-{DD8A4B2E-BC53-4AC2-BB62-04F017B76E5D}" dt="2023-12-10T18:13:30.951" v="0" actId="20577"/>
          <ac:spMkLst>
            <pc:docMk/>
            <pc:sldMk cId="2526586546" sldId="259"/>
            <ac:spMk id="2" creationId="{66B872F8-E766-DA59-0198-41C677423997}"/>
          </ac:spMkLst>
        </pc:spChg>
        <pc:spChg chg="mod">
          <ac:chgData name="Emma DORISON" userId="" providerId="" clId="Web-{DD8A4B2E-BC53-4AC2-BB62-04F017B76E5D}" dt="2023-12-10T18:17:38.846" v="77" actId="1076"/>
          <ac:spMkLst>
            <pc:docMk/>
            <pc:sldMk cId="2526586546" sldId="259"/>
            <ac:spMk id="5" creationId="{54A2A205-3A39-A28E-CB7A-8B8530BBEBAB}"/>
          </ac:spMkLst>
        </pc:spChg>
        <pc:spChg chg="add mod">
          <ac:chgData name="Emma DORISON" userId="" providerId="" clId="Web-{DD8A4B2E-BC53-4AC2-BB62-04F017B76E5D}" dt="2023-12-10T18:16:37.673" v="35" actId="20577"/>
          <ac:spMkLst>
            <pc:docMk/>
            <pc:sldMk cId="2526586546" sldId="259"/>
            <ac:spMk id="6" creationId="{5449F869-9833-DD78-626F-DE62258AB812}"/>
          </ac:spMkLst>
        </pc:spChg>
        <pc:spChg chg="add mod">
          <ac:chgData name="Emma DORISON" userId="" providerId="" clId="Web-{DD8A4B2E-BC53-4AC2-BB62-04F017B76E5D}" dt="2023-12-10T18:20:04.786" v="168" actId="20577"/>
          <ac:spMkLst>
            <pc:docMk/>
            <pc:sldMk cId="2526586546" sldId="259"/>
            <ac:spMk id="7" creationId="{88E06618-2013-6352-4FE9-C2EB8CF4B390}"/>
          </ac:spMkLst>
        </pc:spChg>
        <pc:picChg chg="add mod">
          <ac:chgData name="Emma DORISON" userId="" providerId="" clId="Web-{DD8A4B2E-BC53-4AC2-BB62-04F017B76E5D}" dt="2023-12-10T18:17:20.221" v="75" actId="1076"/>
          <ac:picMkLst>
            <pc:docMk/>
            <pc:sldMk cId="2526586546" sldId="259"/>
            <ac:picMk id="3" creationId="{4E1D1F27-52FA-E446-2969-D004B083B994}"/>
          </ac:picMkLst>
        </pc:picChg>
      </pc:sldChg>
      <pc:sldChg chg="addSp delSp modSp">
        <pc:chgData name="Emma DORISON" userId="" providerId="" clId="Web-{DD8A4B2E-BC53-4AC2-BB62-04F017B76E5D}" dt="2023-12-10T18:36:01.648" v="197" actId="20577"/>
        <pc:sldMkLst>
          <pc:docMk/>
          <pc:sldMk cId="1297562445" sldId="260"/>
        </pc:sldMkLst>
        <pc:spChg chg="mod">
          <ac:chgData name="Emma DORISON" userId="" providerId="" clId="Web-{DD8A4B2E-BC53-4AC2-BB62-04F017B76E5D}" dt="2023-12-10T18:20:52.647" v="178" actId="20577"/>
          <ac:spMkLst>
            <pc:docMk/>
            <pc:sldMk cId="1297562445" sldId="260"/>
            <ac:spMk id="2" creationId="{8B64B2EE-105C-8DCC-B157-95056EFB0DBC}"/>
          </ac:spMkLst>
        </pc:spChg>
        <pc:spChg chg="del">
          <ac:chgData name="Emma DORISON" userId="" providerId="" clId="Web-{DD8A4B2E-BC53-4AC2-BB62-04F017B76E5D}" dt="2023-12-10T18:35:03.459" v="179"/>
          <ac:spMkLst>
            <pc:docMk/>
            <pc:sldMk cId="1297562445" sldId="260"/>
            <ac:spMk id="3" creationId="{518CB8A7-4664-E358-8278-D866E0B0346D}"/>
          </ac:spMkLst>
        </pc:spChg>
        <pc:spChg chg="add mod">
          <ac:chgData name="Emma DORISON" userId="" providerId="" clId="Web-{DD8A4B2E-BC53-4AC2-BB62-04F017B76E5D}" dt="2023-12-10T18:36:01.648" v="197" actId="20577"/>
          <ac:spMkLst>
            <pc:docMk/>
            <pc:sldMk cId="1297562445" sldId="260"/>
            <ac:spMk id="5" creationId="{F0B6AB05-8D14-6AF3-1EA2-2C0246D48B5D}"/>
          </ac:spMkLst>
        </pc:spChg>
        <pc:picChg chg="add mod ord">
          <ac:chgData name="Emma DORISON" userId="" providerId="" clId="Web-{DD8A4B2E-BC53-4AC2-BB62-04F017B76E5D}" dt="2023-12-10T18:35:18.194" v="181" actId="1076"/>
          <ac:picMkLst>
            <pc:docMk/>
            <pc:sldMk cId="1297562445" sldId="260"/>
            <ac:picMk id="4" creationId="{4C7F8AEB-918D-1B96-E358-9B1E3A01024B}"/>
          </ac:picMkLst>
        </pc:picChg>
      </pc:sldChg>
    </pc:docChg>
  </pc:docChgLst>
  <pc:docChgLst>
    <pc:chgData name="Emma DORISON" clId="Web-{BB98366F-DF7D-4D72-B9F9-2CF29B79BE6A}"/>
    <pc:docChg chg="modSld">
      <pc:chgData name="Emma DORISON" userId="" providerId="" clId="Web-{BB98366F-DF7D-4D72-B9F9-2CF29B79BE6A}" dt="2023-12-10T18:37:49.066" v="39" actId="20577"/>
      <pc:docMkLst>
        <pc:docMk/>
      </pc:docMkLst>
      <pc:sldChg chg="addSp modSp">
        <pc:chgData name="Emma DORISON" userId="" providerId="" clId="Web-{BB98366F-DF7D-4D72-B9F9-2CF29B79BE6A}" dt="2023-12-10T18:37:49.066" v="39" actId="20577"/>
        <pc:sldMkLst>
          <pc:docMk/>
          <pc:sldMk cId="1297562445" sldId="260"/>
        </pc:sldMkLst>
        <pc:spChg chg="mod">
          <ac:chgData name="Emma DORISON" userId="" providerId="" clId="Web-{BB98366F-DF7D-4D72-B9F9-2CF29B79BE6A}" dt="2023-12-10T18:37:03.987" v="7" actId="20577"/>
          <ac:spMkLst>
            <pc:docMk/>
            <pc:sldMk cId="1297562445" sldId="260"/>
            <ac:spMk id="5" creationId="{F0B6AB05-8D14-6AF3-1EA2-2C0246D48B5D}"/>
          </ac:spMkLst>
        </pc:spChg>
        <pc:spChg chg="add mod">
          <ac:chgData name="Emma DORISON" userId="" providerId="" clId="Web-{BB98366F-DF7D-4D72-B9F9-2CF29B79BE6A}" dt="2023-12-10T18:37:49.066" v="39" actId="20577"/>
          <ac:spMkLst>
            <pc:docMk/>
            <pc:sldMk cId="1297562445" sldId="260"/>
            <ac:spMk id="6" creationId="{823A6364-935A-AF46-6CDF-E1C4A76EDFD0}"/>
          </ac:spMkLst>
        </pc:spChg>
      </pc:sldChg>
    </pc:docChg>
  </pc:docChgLst>
  <pc:docChgLst>
    <pc:chgData name="Emma DORISON" clId="Web-{5BB3DAA1-B60A-490E-AD0D-881FC3C3BAD3}"/>
    <pc:docChg chg="modSld">
      <pc:chgData name="Emma DORISON" userId="" providerId="" clId="Web-{5BB3DAA1-B60A-490E-AD0D-881FC3C3BAD3}" dt="2023-12-11T08:57:52.873" v="29" actId="20577"/>
      <pc:docMkLst>
        <pc:docMk/>
      </pc:docMkLst>
      <pc:sldChg chg="addSp delSp modSp">
        <pc:chgData name="Emma DORISON" userId="" providerId="" clId="Web-{5BB3DAA1-B60A-490E-AD0D-881FC3C3BAD3}" dt="2023-12-11T08:57:52.873" v="29" actId="20577"/>
        <pc:sldMkLst>
          <pc:docMk/>
          <pc:sldMk cId="1297562445" sldId="260"/>
        </pc:sldMkLst>
        <pc:spChg chg="mod">
          <ac:chgData name="Emma DORISON" userId="" providerId="" clId="Web-{5BB3DAA1-B60A-490E-AD0D-881FC3C3BAD3}" dt="2023-12-11T08:57:52.873" v="29" actId="20577"/>
          <ac:spMkLst>
            <pc:docMk/>
            <pc:sldMk cId="1297562445" sldId="260"/>
            <ac:spMk id="6" creationId="{823A6364-935A-AF46-6CDF-E1C4A76EDFD0}"/>
          </ac:spMkLst>
        </pc:spChg>
        <pc:spChg chg="add del mod">
          <ac:chgData name="Emma DORISON" userId="" providerId="" clId="Web-{5BB3DAA1-B60A-490E-AD0D-881FC3C3BAD3}" dt="2023-12-11T08:57:18.012" v="2"/>
          <ac:spMkLst>
            <pc:docMk/>
            <pc:sldMk cId="1297562445" sldId="260"/>
            <ac:spMk id="7" creationId="{6F73E356-9B12-606C-5055-9570DD42B251}"/>
          </ac:spMkLst>
        </pc:spChg>
        <pc:picChg chg="del">
          <ac:chgData name="Emma DORISON" userId="" providerId="" clId="Web-{5BB3DAA1-B60A-490E-AD0D-881FC3C3BAD3}" dt="2023-12-11T08:56:58.527" v="0"/>
          <ac:picMkLst>
            <pc:docMk/>
            <pc:sldMk cId="1297562445" sldId="260"/>
            <ac:picMk id="4" creationId="{4C7F8AEB-918D-1B96-E358-9B1E3A01024B}"/>
          </ac:picMkLst>
        </pc:picChg>
      </pc:sldChg>
    </pc:docChg>
  </pc:docChgLst>
  <pc:docChgLst>
    <pc:chgData name="Emma DORISON" clId="Web-{D1D4F15D-057D-49FE-805C-40F301C903CC}"/>
    <pc:docChg chg="addSld modSld">
      <pc:chgData name="Emma DORISON" userId="" providerId="" clId="Web-{D1D4F15D-057D-49FE-805C-40F301C903CC}" dt="2023-12-11T08:55:19.285" v="197" actId="1076"/>
      <pc:docMkLst>
        <pc:docMk/>
      </pc:docMkLst>
      <pc:sldChg chg="addSp delSp modSp">
        <pc:chgData name="Emma DORISON" userId="" providerId="" clId="Web-{D1D4F15D-057D-49FE-805C-40F301C903CC}" dt="2023-12-11T08:55:19.285" v="197" actId="1076"/>
        <pc:sldMkLst>
          <pc:docMk/>
          <pc:sldMk cId="2526586546" sldId="259"/>
        </pc:sldMkLst>
        <pc:spChg chg="mod">
          <ac:chgData name="Emma DORISON" userId="" providerId="" clId="Web-{D1D4F15D-057D-49FE-805C-40F301C903CC}" dt="2023-12-11T08:48:01.192" v="130" actId="1076"/>
          <ac:spMkLst>
            <pc:docMk/>
            <pc:sldMk cId="2526586546" sldId="259"/>
            <ac:spMk id="2" creationId="{66B872F8-E766-DA59-0198-41C677423997}"/>
          </ac:spMkLst>
        </pc:spChg>
        <pc:spChg chg="mod">
          <ac:chgData name="Emma DORISON" userId="" providerId="" clId="Web-{D1D4F15D-057D-49FE-805C-40F301C903CC}" dt="2023-12-11T08:37:27.186" v="8" actId="20577"/>
          <ac:spMkLst>
            <pc:docMk/>
            <pc:sldMk cId="2526586546" sldId="259"/>
            <ac:spMk id="5" creationId="{54A2A205-3A39-A28E-CB7A-8B8530BBEBAB}"/>
          </ac:spMkLst>
        </pc:spChg>
        <pc:spChg chg="mod">
          <ac:chgData name="Emma DORISON" userId="" providerId="" clId="Web-{D1D4F15D-057D-49FE-805C-40F301C903CC}" dt="2023-12-11T08:50:04.040" v="150" actId="1076"/>
          <ac:spMkLst>
            <pc:docMk/>
            <pc:sldMk cId="2526586546" sldId="259"/>
            <ac:spMk id="6" creationId="{5449F869-9833-DD78-626F-DE62258AB812}"/>
          </ac:spMkLst>
        </pc:spChg>
        <pc:spChg chg="add mod">
          <ac:chgData name="Emma DORISON" userId="" providerId="" clId="Web-{D1D4F15D-057D-49FE-805C-40F301C903CC}" dt="2023-12-11T08:55:14.551" v="196" actId="1076"/>
          <ac:spMkLst>
            <pc:docMk/>
            <pc:sldMk cId="2526586546" sldId="259"/>
            <ac:spMk id="9" creationId="{1BAAE364-85A3-A133-4B09-8F91C9EEC0CA}"/>
          </ac:spMkLst>
        </pc:spChg>
        <pc:spChg chg="add mod">
          <ac:chgData name="Emma DORISON" userId="" providerId="" clId="Web-{D1D4F15D-057D-49FE-805C-40F301C903CC}" dt="2023-12-11T08:55:19.285" v="197" actId="1076"/>
          <ac:spMkLst>
            <pc:docMk/>
            <pc:sldMk cId="2526586546" sldId="259"/>
            <ac:spMk id="10" creationId="{D69E1F48-12F8-A093-BDA6-745EFDA4BAE1}"/>
          </ac:spMkLst>
        </pc:spChg>
        <pc:picChg chg="del">
          <ac:chgData name="Emma DORISON" userId="" providerId="" clId="Web-{D1D4F15D-057D-49FE-805C-40F301C903CC}" dt="2023-12-11T08:36:52.403" v="0"/>
          <ac:picMkLst>
            <pc:docMk/>
            <pc:sldMk cId="2526586546" sldId="259"/>
            <ac:picMk id="3" creationId="{4E1D1F27-52FA-E446-2969-D004B083B994}"/>
          </ac:picMkLst>
        </pc:picChg>
        <pc:picChg chg="mod">
          <ac:chgData name="Emma DORISON" userId="" providerId="" clId="Web-{D1D4F15D-057D-49FE-805C-40F301C903CC}" dt="2023-12-11T08:50:18.853" v="154" actId="1076"/>
          <ac:picMkLst>
            <pc:docMk/>
            <pc:sldMk cId="2526586546" sldId="259"/>
            <ac:picMk id="4" creationId="{D6D14A81-54C0-900F-F3E7-949AD97027FE}"/>
          </ac:picMkLst>
        </pc:picChg>
        <pc:picChg chg="add mod">
          <ac:chgData name="Emma DORISON" userId="" providerId="" clId="Web-{D1D4F15D-057D-49FE-805C-40F301C903CC}" dt="2023-12-11T08:37:50.733" v="12" actId="1076"/>
          <ac:picMkLst>
            <pc:docMk/>
            <pc:sldMk cId="2526586546" sldId="259"/>
            <ac:picMk id="8" creationId="{C5943669-E51F-DD55-C29D-DA1C08B6EE89}"/>
          </ac:picMkLst>
        </pc:picChg>
      </pc:sldChg>
      <pc:sldChg chg="modSp">
        <pc:chgData name="Emma DORISON" userId="" providerId="" clId="Web-{D1D4F15D-057D-49FE-805C-40F301C903CC}" dt="2023-12-11T08:46:50.408" v="125" actId="20577"/>
        <pc:sldMkLst>
          <pc:docMk/>
          <pc:sldMk cId="1297562445" sldId="260"/>
        </pc:sldMkLst>
        <pc:spChg chg="mod">
          <ac:chgData name="Emma DORISON" userId="" providerId="" clId="Web-{D1D4F15D-057D-49FE-805C-40F301C903CC}" dt="2023-12-11T08:46:50.408" v="125" actId="20577"/>
          <ac:spMkLst>
            <pc:docMk/>
            <pc:sldMk cId="1297562445" sldId="260"/>
            <ac:spMk id="6" creationId="{823A6364-935A-AF46-6CDF-E1C4A76EDFD0}"/>
          </ac:spMkLst>
        </pc:spChg>
      </pc:sldChg>
      <pc:sldChg chg="addSp delSp modSp new">
        <pc:chgData name="Emma DORISON" userId="" providerId="" clId="Web-{D1D4F15D-057D-49FE-805C-40F301C903CC}" dt="2023-12-11T08:42:13.305" v="55" actId="1076"/>
        <pc:sldMkLst>
          <pc:docMk/>
          <pc:sldMk cId="1111070605" sldId="262"/>
        </pc:sldMkLst>
        <pc:spChg chg="mod">
          <ac:chgData name="Emma DORISON" userId="" providerId="" clId="Web-{D1D4F15D-057D-49FE-805C-40F301C903CC}" dt="2023-12-11T08:40:18.160" v="40" actId="20577"/>
          <ac:spMkLst>
            <pc:docMk/>
            <pc:sldMk cId="1111070605" sldId="262"/>
            <ac:spMk id="2" creationId="{F4447277-BD78-2522-E2A7-A372B5FCE2E7}"/>
          </ac:spMkLst>
        </pc:spChg>
        <pc:spChg chg="del">
          <ac:chgData name="Emma DORISON" userId="" providerId="" clId="Web-{D1D4F15D-057D-49FE-805C-40F301C903CC}" dt="2023-12-11T08:40:23.551" v="41"/>
          <ac:spMkLst>
            <pc:docMk/>
            <pc:sldMk cId="1111070605" sldId="262"/>
            <ac:spMk id="3" creationId="{E22919D8-635B-9F29-5E2C-F8D808E8B35A}"/>
          </ac:spMkLst>
        </pc:spChg>
        <pc:spChg chg="add del mod">
          <ac:chgData name="Emma DORISON" userId="" providerId="" clId="Web-{D1D4F15D-057D-49FE-805C-40F301C903CC}" dt="2023-12-11T08:41:43.335" v="51"/>
          <ac:spMkLst>
            <pc:docMk/>
            <pc:sldMk cId="1111070605" sldId="262"/>
            <ac:spMk id="7" creationId="{C60A422F-FC64-A870-5024-A9328F4B4D02}"/>
          </ac:spMkLst>
        </pc:spChg>
        <pc:spChg chg="add del mod">
          <ac:chgData name="Emma DORISON" userId="" providerId="" clId="Web-{D1D4F15D-057D-49FE-805C-40F301C903CC}" dt="2023-12-11T08:41:59.711" v="53"/>
          <ac:spMkLst>
            <pc:docMk/>
            <pc:sldMk cId="1111070605" sldId="262"/>
            <ac:spMk id="9" creationId="{38218C34-4543-930A-0675-A2C93D3806B5}"/>
          </ac:spMkLst>
        </pc:spChg>
        <pc:picChg chg="add del mod ord">
          <ac:chgData name="Emma DORISON" userId="" providerId="" clId="Web-{D1D4F15D-057D-49FE-805C-40F301C903CC}" dt="2023-12-11T08:41:16.240" v="45"/>
          <ac:picMkLst>
            <pc:docMk/>
            <pc:sldMk cId="1111070605" sldId="262"/>
            <ac:picMk id="4" creationId="{300B5BA7-AD8B-944A-EAA0-7F555EB2D0CB}"/>
          </ac:picMkLst>
        </pc:picChg>
        <pc:picChg chg="add del mod">
          <ac:chgData name="Emma DORISON" userId="" providerId="" clId="Web-{D1D4F15D-057D-49FE-805C-40F301C903CC}" dt="2023-12-11T08:41:35.710" v="47"/>
          <ac:picMkLst>
            <pc:docMk/>
            <pc:sldMk cId="1111070605" sldId="262"/>
            <ac:picMk id="5" creationId="{7505AC2B-C471-11C8-2B8F-9C62B6D32A79}"/>
          </ac:picMkLst>
        </pc:picChg>
        <pc:picChg chg="add mod ord">
          <ac:chgData name="Emma DORISON" userId="" providerId="" clId="Web-{D1D4F15D-057D-49FE-805C-40F301C903CC}" dt="2023-12-11T08:42:13.305" v="55" actId="1076"/>
          <ac:picMkLst>
            <pc:docMk/>
            <pc:sldMk cId="1111070605" sldId="262"/>
            <ac:picMk id="10" creationId="{42887FDC-0045-A493-F877-FB4BA5B37AF1}"/>
          </ac:picMkLst>
        </pc:picChg>
      </pc:sldChg>
      <pc:sldChg chg="addSp delSp modSp new">
        <pc:chgData name="Emma DORISON" userId="" providerId="" clId="Web-{D1D4F15D-057D-49FE-805C-40F301C903CC}" dt="2023-12-11T08:53:30.782" v="195" actId="1076"/>
        <pc:sldMkLst>
          <pc:docMk/>
          <pc:sldMk cId="1255873504" sldId="263"/>
        </pc:sldMkLst>
        <pc:spChg chg="mod">
          <ac:chgData name="Emma DORISON" userId="" providerId="" clId="Web-{D1D4F15D-057D-49FE-805C-40F301C903CC}" dt="2023-12-11T08:52:21.514" v="186" actId="20577"/>
          <ac:spMkLst>
            <pc:docMk/>
            <pc:sldMk cId="1255873504" sldId="263"/>
            <ac:spMk id="2" creationId="{CDC34854-1005-F00A-F129-D1508A804038}"/>
          </ac:spMkLst>
        </pc:spChg>
        <pc:spChg chg="del mod">
          <ac:chgData name="Emma DORISON" userId="" providerId="" clId="Web-{D1D4F15D-057D-49FE-805C-40F301C903CC}" dt="2023-12-11T08:52:38.514" v="188"/>
          <ac:spMkLst>
            <pc:docMk/>
            <pc:sldMk cId="1255873504" sldId="263"/>
            <ac:spMk id="3" creationId="{CF028A1F-24EF-4411-1B16-159BA7B661D5}"/>
          </ac:spMkLst>
        </pc:spChg>
        <pc:spChg chg="add mod">
          <ac:chgData name="Emma DORISON" userId="" providerId="" clId="Web-{D1D4F15D-057D-49FE-805C-40F301C903CC}" dt="2023-12-11T08:53:30.782" v="195" actId="1076"/>
          <ac:spMkLst>
            <pc:docMk/>
            <pc:sldMk cId="1255873504" sldId="263"/>
            <ac:spMk id="5" creationId="{0E06C9E0-21EA-BE2F-8408-512A0C58001E}"/>
          </ac:spMkLst>
        </pc:spChg>
        <pc:picChg chg="add mod ord">
          <ac:chgData name="Emma DORISON" userId="" providerId="" clId="Web-{D1D4F15D-057D-49FE-805C-40F301C903CC}" dt="2023-12-11T08:53:07.140" v="191" actId="1076"/>
          <ac:picMkLst>
            <pc:docMk/>
            <pc:sldMk cId="1255873504" sldId="263"/>
            <ac:picMk id="4" creationId="{1C317927-78A8-2B82-AAD6-ACCA84A7A154}"/>
          </ac:picMkLst>
        </pc:picChg>
      </pc:sldChg>
    </pc:docChg>
  </pc:docChgLst>
  <pc:docChgLst>
    <pc:chgData name="Emma DORISON" clId="Web-{411DA954-9045-4EFA-A1B4-42C353FBDB66}"/>
    <pc:docChg chg="modSld">
      <pc:chgData name="Emma DORISON" userId="" providerId="" clId="Web-{411DA954-9045-4EFA-A1B4-42C353FBDB66}" dt="2023-12-12T07:51:09.900" v="159" actId="20577"/>
      <pc:docMkLst>
        <pc:docMk/>
      </pc:docMkLst>
      <pc:sldChg chg="modSp">
        <pc:chgData name="Emma DORISON" userId="" providerId="" clId="Web-{411DA954-9045-4EFA-A1B4-42C353FBDB66}" dt="2023-12-12T07:51:09.900" v="159" actId="20577"/>
        <pc:sldMkLst>
          <pc:docMk/>
          <pc:sldMk cId="801645101" sldId="257"/>
        </pc:sldMkLst>
        <pc:spChg chg="mod">
          <ac:chgData name="Emma DORISON" userId="" providerId="" clId="Web-{411DA954-9045-4EFA-A1B4-42C353FBDB66}" dt="2023-12-12T07:51:09.900" v="159" actId="20577"/>
          <ac:spMkLst>
            <pc:docMk/>
            <pc:sldMk cId="801645101" sldId="257"/>
            <ac:spMk id="3" creationId="{E4BFDEB2-C3B2-C75E-4464-72BE2AEA127C}"/>
          </ac:spMkLst>
        </pc:spChg>
      </pc:sldChg>
      <pc:sldChg chg="addSp modSp">
        <pc:chgData name="Emma DORISON" userId="" providerId="" clId="Web-{411DA954-9045-4EFA-A1B4-42C353FBDB66}" dt="2023-12-12T07:47:07.895" v="103" actId="1076"/>
        <pc:sldMkLst>
          <pc:docMk/>
          <pc:sldMk cId="1297562445" sldId="260"/>
        </pc:sldMkLst>
        <pc:spChg chg="mod">
          <ac:chgData name="Emma DORISON" userId="" providerId="" clId="Web-{411DA954-9045-4EFA-A1B4-42C353FBDB66}" dt="2023-12-12T07:47:07.895" v="103" actId="1076"/>
          <ac:spMkLst>
            <pc:docMk/>
            <pc:sldMk cId="1297562445" sldId="260"/>
            <ac:spMk id="5" creationId="{F0B6AB05-8D14-6AF3-1EA2-2C0246D48B5D}"/>
          </ac:spMkLst>
        </pc:spChg>
        <pc:spChg chg="mod">
          <ac:chgData name="Emma DORISON" userId="" providerId="" clId="Web-{411DA954-9045-4EFA-A1B4-42C353FBDB66}" dt="2023-12-12T07:40:32.560" v="56" actId="20577"/>
          <ac:spMkLst>
            <pc:docMk/>
            <pc:sldMk cId="1297562445" sldId="260"/>
            <ac:spMk id="6" creationId="{823A6364-935A-AF46-6CDF-E1C4A76EDFD0}"/>
          </ac:spMkLst>
        </pc:spChg>
        <pc:picChg chg="add mod">
          <ac:chgData name="Emma DORISON" userId="" providerId="" clId="Web-{411DA954-9045-4EFA-A1B4-42C353FBDB66}" dt="2023-12-12T07:46:50.958" v="99" actId="1076"/>
          <ac:picMkLst>
            <pc:docMk/>
            <pc:sldMk cId="1297562445" sldId="260"/>
            <ac:picMk id="3" creationId="{93453D66-940B-7078-0DB2-183015F7011A}"/>
          </ac:picMkLst>
        </pc:picChg>
      </pc:sldChg>
    </pc:docChg>
  </pc:docChgLst>
  <pc:docChgLst>
    <pc:chgData name="Luz DE SOUSA" clId="Web-{0286ABDE-2BBF-4898-B254-F8E8DC169225}"/>
    <pc:docChg chg="modSld">
      <pc:chgData name="Luz DE SOUSA" userId="" providerId="" clId="Web-{0286ABDE-2BBF-4898-B254-F8E8DC169225}" dt="2024-02-12T09:04:55.572" v="42" actId="1076"/>
      <pc:docMkLst>
        <pc:docMk/>
      </pc:docMkLst>
      <pc:sldChg chg="addSp modSp">
        <pc:chgData name="Luz DE SOUSA" userId="" providerId="" clId="Web-{0286ABDE-2BBF-4898-B254-F8E8DC169225}" dt="2024-02-12T09:04:55.572" v="42" actId="1076"/>
        <pc:sldMkLst>
          <pc:docMk/>
          <pc:sldMk cId="1217555478" sldId="273"/>
        </pc:sldMkLst>
        <pc:spChg chg="mod">
          <ac:chgData name="Luz DE SOUSA" userId="" providerId="" clId="Web-{0286ABDE-2BBF-4898-B254-F8E8DC169225}" dt="2024-02-12T09:04:39.774" v="40" actId="1076"/>
          <ac:spMkLst>
            <pc:docMk/>
            <pc:sldMk cId="1217555478" sldId="273"/>
            <ac:spMk id="2" creationId="{0B1A897C-FF09-2400-EECF-9E2DA1421F15}"/>
          </ac:spMkLst>
        </pc:spChg>
        <pc:picChg chg="add mod">
          <ac:chgData name="Luz DE SOUSA" userId="" providerId="" clId="Web-{0286ABDE-2BBF-4898-B254-F8E8DC169225}" dt="2024-02-12T09:04:35.492" v="39" actId="1076"/>
          <ac:picMkLst>
            <pc:docMk/>
            <pc:sldMk cId="1217555478" sldId="273"/>
            <ac:picMk id="3" creationId="{D5E6C2B4-F9CC-916B-DB2F-F2EA26D9A084}"/>
          </ac:picMkLst>
        </pc:picChg>
        <pc:picChg chg="mod">
          <ac:chgData name="Luz DE SOUSA" userId="" providerId="" clId="Web-{0286ABDE-2BBF-4898-B254-F8E8DC169225}" dt="2024-02-12T09:04:55.572" v="42" actId="1076"/>
          <ac:picMkLst>
            <pc:docMk/>
            <pc:sldMk cId="1217555478" sldId="273"/>
            <ac:picMk id="4" creationId="{8172CC6B-7607-4FF7-46DC-4AD2AA5674E9}"/>
          </ac:picMkLst>
        </pc:picChg>
        <pc:picChg chg="mod">
          <ac:chgData name="Luz DE SOUSA" userId="" providerId="" clId="Web-{0286ABDE-2BBF-4898-B254-F8E8DC169225}" dt="2024-02-12T09:04:32.726" v="38" actId="1076"/>
          <ac:picMkLst>
            <pc:docMk/>
            <pc:sldMk cId="1217555478" sldId="273"/>
            <ac:picMk id="5" creationId="{A8A91A5F-DDA6-189C-2E45-523F6124034F}"/>
          </ac:picMkLst>
        </pc:picChg>
      </pc:sldChg>
    </pc:docChg>
  </pc:docChgLst>
  <pc:docChgLst>
    <pc:chgData name="Luz DE SOUSA" clId="Web-{67AF6D58-8E65-4639-B2AC-0524511E5EEF}"/>
    <pc:docChg chg="modSld">
      <pc:chgData name="Luz DE SOUSA" userId="" providerId="" clId="Web-{67AF6D58-8E65-4639-B2AC-0524511E5EEF}" dt="2024-02-05T08:56:38.053" v="103" actId="20577"/>
      <pc:docMkLst>
        <pc:docMk/>
      </pc:docMkLst>
      <pc:sldChg chg="modSp">
        <pc:chgData name="Luz DE SOUSA" userId="" providerId="" clId="Web-{67AF6D58-8E65-4639-B2AC-0524511E5EEF}" dt="2024-02-05T08:56:38.053" v="103" actId="20577"/>
        <pc:sldMkLst>
          <pc:docMk/>
          <pc:sldMk cId="3010576342" sldId="271"/>
        </pc:sldMkLst>
        <pc:spChg chg="mod">
          <ac:chgData name="Luz DE SOUSA" userId="" providerId="" clId="Web-{67AF6D58-8E65-4639-B2AC-0524511E5EEF}" dt="2024-02-05T08:56:38.053" v="103" actId="20577"/>
          <ac:spMkLst>
            <pc:docMk/>
            <pc:sldMk cId="3010576342" sldId="271"/>
            <ac:spMk id="3" creationId="{26302194-AB1A-6313-5833-A437E0FF9191}"/>
          </ac:spMkLst>
        </pc:spChg>
      </pc:sldChg>
    </pc:docChg>
  </pc:docChgLst>
  <pc:docChgLst>
    <pc:chgData name="Emma DORISON" clId="Web-{9FBB1EAE-62A3-49D8-A84D-3569ED369830}"/>
    <pc:docChg chg="modSld">
      <pc:chgData name="Emma DORISON" userId="" providerId="" clId="Web-{9FBB1EAE-62A3-49D8-A84D-3569ED369830}" dt="2023-12-12T07:29:27.086" v="0"/>
      <pc:docMkLst>
        <pc:docMk/>
      </pc:docMkLst>
      <pc:sldChg chg="delSp">
        <pc:chgData name="Emma DORISON" userId="" providerId="" clId="Web-{9FBB1EAE-62A3-49D8-A84D-3569ED369830}" dt="2023-12-12T07:29:27.086" v="0"/>
        <pc:sldMkLst>
          <pc:docMk/>
          <pc:sldMk cId="3784089036" sldId="256"/>
        </pc:sldMkLst>
        <pc:spChg chg="del">
          <ac:chgData name="Emma DORISON" userId="" providerId="" clId="Web-{9FBB1EAE-62A3-49D8-A84D-3569ED369830}" dt="2023-12-12T07:29:27.086" v="0"/>
          <ac:spMkLst>
            <pc:docMk/>
            <pc:sldMk cId="3784089036" sldId="256"/>
            <ac:spMk id="3" creationId="{00000000-0000-0000-0000-000000000000}"/>
          </ac:spMkLst>
        </pc:spChg>
      </pc:sldChg>
    </pc:docChg>
  </pc:docChgLst>
  <pc:docChgLst>
    <pc:chgData name="Luz DE SOUSA" clId="Web-{DBC3F014-8AA3-4D05-A2AD-C848D9CD07FA}"/>
    <pc:docChg chg="modSld">
      <pc:chgData name="Luz DE SOUSA" userId="" providerId="" clId="Web-{DBC3F014-8AA3-4D05-A2AD-C848D9CD07FA}" dt="2024-05-06T07:52:45.215" v="269" actId="1076"/>
      <pc:docMkLst>
        <pc:docMk/>
      </pc:docMkLst>
      <pc:sldChg chg="addSp delSp modSp">
        <pc:chgData name="Luz DE SOUSA" userId="" providerId="" clId="Web-{DBC3F014-8AA3-4D05-A2AD-C848D9CD07FA}" dt="2024-05-06T07:52:45.215" v="269" actId="1076"/>
        <pc:sldMkLst>
          <pc:docMk/>
          <pc:sldMk cId="2850953741" sldId="275"/>
        </pc:sldMkLst>
        <pc:spChg chg="add mod">
          <ac:chgData name="Luz DE SOUSA" userId="" providerId="" clId="Web-{DBC3F014-8AA3-4D05-A2AD-C848D9CD07FA}" dt="2024-05-06T07:51:53.603" v="266" actId="1076"/>
          <ac:spMkLst>
            <pc:docMk/>
            <pc:sldMk cId="2850953741" sldId="275"/>
            <ac:spMk id="3" creationId="{F59719D5-166F-230A-0DCE-BB91358D2327}"/>
          </ac:spMkLst>
        </pc:spChg>
        <pc:spChg chg="del mod">
          <ac:chgData name="Luz DE SOUSA" userId="" providerId="" clId="Web-{DBC3F014-8AA3-4D05-A2AD-C848D9CD07FA}" dt="2024-05-06T07:43:35.896" v="131"/>
          <ac:spMkLst>
            <pc:docMk/>
            <pc:sldMk cId="2850953741" sldId="275"/>
            <ac:spMk id="7" creationId="{C6B24610-59DE-7C57-4270-D93D25FB2BEA}"/>
          </ac:spMkLst>
        </pc:spChg>
        <pc:spChg chg="mod">
          <ac:chgData name="Luz DE SOUSA" userId="" providerId="" clId="Web-{DBC3F014-8AA3-4D05-A2AD-C848D9CD07FA}" dt="2024-05-06T07:52:45.215" v="269" actId="1076"/>
          <ac:spMkLst>
            <pc:docMk/>
            <pc:sldMk cId="2850953741" sldId="275"/>
            <ac:spMk id="8" creationId="{00D8C181-6D18-5CF9-B964-F340A1EBC9AC}"/>
          </ac:spMkLst>
        </pc:spChg>
      </pc:sldChg>
      <pc:sldChg chg="modSp">
        <pc:chgData name="Luz DE SOUSA" userId="" providerId="" clId="Web-{DBC3F014-8AA3-4D05-A2AD-C848D9CD07FA}" dt="2024-05-06T07:37:00.052" v="128" actId="20577"/>
        <pc:sldMkLst>
          <pc:docMk/>
          <pc:sldMk cId="941293738" sldId="280"/>
        </pc:sldMkLst>
        <pc:spChg chg="mod">
          <ac:chgData name="Luz DE SOUSA" userId="" providerId="" clId="Web-{DBC3F014-8AA3-4D05-A2AD-C848D9CD07FA}" dt="2024-05-06T07:37:00.052" v="128" actId="20577"/>
          <ac:spMkLst>
            <pc:docMk/>
            <pc:sldMk cId="941293738" sldId="280"/>
            <ac:spMk id="8" creationId="{9BF7F364-E527-F648-1EE6-FDE2F60FC9D3}"/>
          </ac:spMkLst>
        </pc:spChg>
      </pc:sldChg>
    </pc:docChg>
  </pc:docChgLst>
  <pc:docChgLst>
    <pc:chgData name="Emma DORISON" clId="Web-{6424AD6C-5BCC-4E5D-830F-BA5766F94296}"/>
    <pc:docChg chg="modSld">
      <pc:chgData name="Emma DORISON" userId="" providerId="" clId="Web-{6424AD6C-5BCC-4E5D-830F-BA5766F94296}" dt="2023-12-10T18:12:35.364" v="53" actId="20577"/>
      <pc:docMkLst>
        <pc:docMk/>
      </pc:docMkLst>
      <pc:sldChg chg="modSp">
        <pc:chgData name="Emma DORISON" userId="" providerId="" clId="Web-{6424AD6C-5BCC-4E5D-830F-BA5766F94296}" dt="2023-12-10T18:12:35.364" v="53" actId="20577"/>
        <pc:sldMkLst>
          <pc:docMk/>
          <pc:sldMk cId="2526586546" sldId="259"/>
        </pc:sldMkLst>
        <pc:spChg chg="mod">
          <ac:chgData name="Emma DORISON" userId="" providerId="" clId="Web-{6424AD6C-5BCC-4E5D-830F-BA5766F94296}" dt="2023-12-10T18:12:35.364" v="53" actId="20577"/>
          <ac:spMkLst>
            <pc:docMk/>
            <pc:sldMk cId="2526586546" sldId="259"/>
            <ac:spMk id="5" creationId="{54A2A205-3A39-A28E-CB7A-8B8530BBEBAB}"/>
          </ac:spMkLst>
        </pc:spChg>
      </pc:sldChg>
    </pc:docChg>
  </pc:docChgLst>
  <pc:docChgLst>
    <pc:chgData name="Luz DE SOUSA" userId="X/1DVoIrYi2CO2HkeWpPXGhK/rxsdKH1g25BYaJg/NE=" providerId="None" clId="Web-{E2ECF3EA-A1F2-46D3-8589-0303FE6A53A1}"/>
    <pc:docChg chg="modSld">
      <pc:chgData name="Luz DE SOUSA" userId="X/1DVoIrYi2CO2HkeWpPXGhK/rxsdKH1g25BYaJg/NE=" providerId="None" clId="Web-{E2ECF3EA-A1F2-46D3-8589-0303FE6A53A1}" dt="2024-02-05T09:01:06.677" v="146" actId="20577"/>
      <pc:docMkLst>
        <pc:docMk/>
      </pc:docMkLst>
      <pc:sldChg chg="modSp">
        <pc:chgData name="Luz DE SOUSA" userId="X/1DVoIrYi2CO2HkeWpPXGhK/rxsdKH1g25BYaJg/NE=" providerId="None" clId="Web-{E2ECF3EA-A1F2-46D3-8589-0303FE6A53A1}" dt="2024-02-05T09:01:06.677" v="146" actId="20577"/>
        <pc:sldMkLst>
          <pc:docMk/>
          <pc:sldMk cId="3010576342" sldId="271"/>
        </pc:sldMkLst>
        <pc:spChg chg="mod">
          <ac:chgData name="Luz DE SOUSA" userId="X/1DVoIrYi2CO2HkeWpPXGhK/rxsdKH1g25BYaJg/NE=" providerId="None" clId="Web-{E2ECF3EA-A1F2-46D3-8589-0303FE6A53A1}" dt="2024-02-05T09:01:06.677" v="146" actId="20577"/>
          <ac:spMkLst>
            <pc:docMk/>
            <pc:sldMk cId="3010576342" sldId="271"/>
            <ac:spMk id="3" creationId="{26302194-AB1A-6313-5833-A437E0FF9191}"/>
          </ac:spMkLst>
        </pc:spChg>
      </pc:sldChg>
    </pc:docChg>
  </pc:docChgLst>
  <pc:docChgLst>
    <pc:chgData name="Antoine SAVALLE" clId="Web-{34C757D9-4A25-458A-A367-37C90876DCA7}"/>
    <pc:docChg chg="modSld">
      <pc:chgData name="Antoine SAVALLE" userId="" providerId="" clId="Web-{34C757D9-4A25-458A-A367-37C90876DCA7}" dt="2023-12-14T21:34:22.095" v="4" actId="14100"/>
      <pc:docMkLst>
        <pc:docMk/>
      </pc:docMkLst>
      <pc:sldChg chg="addSp delSp modSp">
        <pc:chgData name="Antoine SAVALLE" userId="" providerId="" clId="Web-{34C757D9-4A25-458A-A367-37C90876DCA7}" dt="2023-12-14T21:34:22.095" v="4" actId="14100"/>
        <pc:sldMkLst>
          <pc:docMk/>
          <pc:sldMk cId="1111070605" sldId="262"/>
        </pc:sldMkLst>
        <pc:spChg chg="add del mod">
          <ac:chgData name="Antoine SAVALLE" userId="" providerId="" clId="Web-{34C757D9-4A25-458A-A367-37C90876DCA7}" dt="2023-12-14T21:34:12.548" v="1"/>
          <ac:spMkLst>
            <pc:docMk/>
            <pc:sldMk cId="1111070605" sldId="262"/>
            <ac:spMk id="4" creationId="{472E58CD-D584-094A-D606-8E541E028A3C}"/>
          </ac:spMkLst>
        </pc:spChg>
        <pc:picChg chg="add mod ord">
          <ac:chgData name="Antoine SAVALLE" userId="" providerId="" clId="Web-{34C757D9-4A25-458A-A367-37C90876DCA7}" dt="2023-12-14T21:34:22.095" v="4" actId="14100"/>
          <ac:picMkLst>
            <pc:docMk/>
            <pc:sldMk cId="1111070605" sldId="262"/>
            <ac:picMk id="5" creationId="{95A2EF5E-0FD2-3D9C-0205-DDE7C3E1F79D}"/>
          </ac:picMkLst>
        </pc:picChg>
        <pc:picChg chg="del">
          <ac:chgData name="Antoine SAVALLE" userId="" providerId="" clId="Web-{34C757D9-4A25-458A-A367-37C90876DCA7}" dt="2023-12-14T21:34:11.158" v="0"/>
          <ac:picMkLst>
            <pc:docMk/>
            <pc:sldMk cId="1111070605" sldId="262"/>
            <ac:picMk id="10" creationId="{42887FDC-0045-A493-F877-FB4BA5B37AF1}"/>
          </ac:picMkLst>
        </pc:picChg>
      </pc:sldChg>
    </pc:docChg>
  </pc:docChgLst>
  <pc:docChgLst>
    <pc:chgData name="Luz DE SOUSA" clId="Web-{70DCF84F-3ED3-4410-A59B-C7F0E27BBA35}"/>
    <pc:docChg chg="addSld delSld modSld sldOrd">
      <pc:chgData name="Luz DE SOUSA" userId="" providerId="" clId="Web-{70DCF84F-3ED3-4410-A59B-C7F0E27BBA35}" dt="2024-02-12T09:01:21.269" v="54" actId="1076"/>
      <pc:docMkLst>
        <pc:docMk/>
      </pc:docMkLst>
      <pc:sldChg chg="ord">
        <pc:chgData name="Luz DE SOUSA" userId="" providerId="" clId="Web-{70DCF84F-3ED3-4410-A59B-C7F0E27BBA35}" dt="2024-02-12T08:53:31.553" v="3"/>
        <pc:sldMkLst>
          <pc:docMk/>
          <pc:sldMk cId="3784089036" sldId="256"/>
        </pc:sldMkLst>
      </pc:sldChg>
      <pc:sldChg chg="modSp">
        <pc:chgData name="Luz DE SOUSA" userId="" providerId="" clId="Web-{70DCF84F-3ED3-4410-A59B-C7F0E27BBA35}" dt="2024-02-12T08:45:49.415" v="2" actId="20577"/>
        <pc:sldMkLst>
          <pc:docMk/>
          <pc:sldMk cId="2441387301" sldId="258"/>
        </pc:sldMkLst>
        <pc:spChg chg="mod">
          <ac:chgData name="Luz DE SOUSA" userId="" providerId="" clId="Web-{70DCF84F-3ED3-4410-A59B-C7F0E27BBA35}" dt="2024-02-12T08:45:49.415" v="2" actId="20577"/>
          <ac:spMkLst>
            <pc:docMk/>
            <pc:sldMk cId="2441387301" sldId="258"/>
            <ac:spMk id="3" creationId="{FC1F0FF9-D08F-58F8-E255-129ECDB9B432}"/>
          </ac:spMkLst>
        </pc:spChg>
      </pc:sldChg>
      <pc:sldChg chg="del">
        <pc:chgData name="Luz DE SOUSA" userId="" providerId="" clId="Web-{70DCF84F-3ED3-4410-A59B-C7F0E27BBA35}" dt="2024-02-12T08:45:22.649" v="0"/>
        <pc:sldMkLst>
          <pc:docMk/>
          <pc:sldMk cId="1620604678" sldId="264"/>
        </pc:sldMkLst>
      </pc:sldChg>
      <pc:sldChg chg="addSp delSp modSp new">
        <pc:chgData name="Luz DE SOUSA" userId="" providerId="" clId="Web-{70DCF84F-3ED3-4410-A59B-C7F0E27BBA35}" dt="2024-02-12T09:01:21.269" v="54" actId="1076"/>
        <pc:sldMkLst>
          <pc:docMk/>
          <pc:sldMk cId="1217555478" sldId="273"/>
        </pc:sldMkLst>
        <pc:spChg chg="mod">
          <ac:chgData name="Luz DE SOUSA" userId="" providerId="" clId="Web-{70DCF84F-3ED3-4410-A59B-C7F0E27BBA35}" dt="2024-02-12T09:01:21.269" v="54" actId="1076"/>
          <ac:spMkLst>
            <pc:docMk/>
            <pc:sldMk cId="1217555478" sldId="273"/>
            <ac:spMk id="2" creationId="{0B1A897C-FF09-2400-EECF-9E2DA1421F15}"/>
          </ac:spMkLst>
        </pc:spChg>
        <pc:spChg chg="del">
          <ac:chgData name="Luz DE SOUSA" userId="" providerId="" clId="Web-{70DCF84F-3ED3-4410-A59B-C7F0E27BBA35}" dt="2024-02-12T08:59:00.078" v="5"/>
          <ac:spMkLst>
            <pc:docMk/>
            <pc:sldMk cId="1217555478" sldId="273"/>
            <ac:spMk id="3" creationId="{1999C7BC-5ADE-E8A0-E59E-F9395B64A3C9}"/>
          </ac:spMkLst>
        </pc:spChg>
        <pc:picChg chg="add mod ord">
          <ac:chgData name="Luz DE SOUSA" userId="" providerId="" clId="Web-{70DCF84F-3ED3-4410-A59B-C7F0E27BBA35}" dt="2024-02-12T09:00:03.798" v="18" actId="14100"/>
          <ac:picMkLst>
            <pc:docMk/>
            <pc:sldMk cId="1217555478" sldId="273"/>
            <ac:picMk id="4" creationId="{8172CC6B-7607-4FF7-46DC-4AD2AA5674E9}"/>
          </ac:picMkLst>
        </pc:picChg>
        <pc:picChg chg="add mod">
          <ac:chgData name="Luz DE SOUSA" userId="" providerId="" clId="Web-{70DCF84F-3ED3-4410-A59B-C7F0E27BBA35}" dt="2024-02-12T08:59:39.767" v="12" actId="1076"/>
          <ac:picMkLst>
            <pc:docMk/>
            <pc:sldMk cId="1217555478" sldId="273"/>
            <ac:picMk id="5" creationId="{A8A91A5F-DDA6-189C-2E45-523F6124034F}"/>
          </ac:picMkLst>
        </pc:picChg>
      </pc:sldChg>
    </pc:docChg>
  </pc:docChgLst>
  <pc:docChgLst>
    <pc:chgData name="Emma DORISON" clId="Web-{FD70BD72-0054-4ADE-B4A6-5A1B84E24364}"/>
    <pc:docChg chg="modSld">
      <pc:chgData name="Emma DORISON" userId="" providerId="" clId="Web-{FD70BD72-0054-4ADE-B4A6-5A1B84E24364}" dt="2023-12-12T07:35:29.952" v="47" actId="20577"/>
      <pc:docMkLst>
        <pc:docMk/>
      </pc:docMkLst>
      <pc:sldChg chg="modSp">
        <pc:chgData name="Emma DORISON" userId="" providerId="" clId="Web-{FD70BD72-0054-4ADE-B4A6-5A1B84E24364}" dt="2023-12-12T07:35:29.952" v="47" actId="20577"/>
        <pc:sldMkLst>
          <pc:docMk/>
          <pc:sldMk cId="1297562445" sldId="260"/>
        </pc:sldMkLst>
        <pc:spChg chg="mod">
          <ac:chgData name="Emma DORISON" userId="" providerId="" clId="Web-{FD70BD72-0054-4ADE-B4A6-5A1B84E24364}" dt="2023-12-12T07:35:29.952" v="47" actId="20577"/>
          <ac:spMkLst>
            <pc:docMk/>
            <pc:sldMk cId="1297562445" sldId="260"/>
            <ac:spMk id="6" creationId="{823A6364-935A-AF46-6CDF-E1C4A76EDFD0}"/>
          </ac:spMkLst>
        </pc:spChg>
      </pc:sldChg>
    </pc:docChg>
  </pc:docChgLst>
  <pc:docChgLst>
    <pc:chgData name="Emma DORISON" clId="Web-{30F3BE8B-850A-4AE0-B4B2-6D19BFBC07D1}"/>
    <pc:docChg chg="modSld">
      <pc:chgData name="Emma DORISON" userId="" providerId="" clId="Web-{30F3BE8B-850A-4AE0-B4B2-6D19BFBC07D1}" dt="2023-12-10T19:05:53.183" v="38" actId="20577"/>
      <pc:docMkLst>
        <pc:docMk/>
      </pc:docMkLst>
      <pc:sldChg chg="modSp">
        <pc:chgData name="Emma DORISON" userId="" providerId="" clId="Web-{30F3BE8B-850A-4AE0-B4B2-6D19BFBC07D1}" dt="2023-12-10T19:05:53.183" v="38" actId="20577"/>
        <pc:sldMkLst>
          <pc:docMk/>
          <pc:sldMk cId="2157921633" sldId="261"/>
        </pc:sldMkLst>
        <pc:spChg chg="mod">
          <ac:chgData name="Emma DORISON" userId="" providerId="" clId="Web-{30F3BE8B-850A-4AE0-B4B2-6D19BFBC07D1}" dt="2023-12-10T19:03:24.306" v="9" actId="20577"/>
          <ac:spMkLst>
            <pc:docMk/>
            <pc:sldMk cId="2157921633" sldId="261"/>
            <ac:spMk id="2" creationId="{51769F8C-D4D2-7899-59B7-8F37E55C6184}"/>
          </ac:spMkLst>
        </pc:spChg>
        <pc:spChg chg="mod">
          <ac:chgData name="Emma DORISON" userId="" providerId="" clId="Web-{30F3BE8B-850A-4AE0-B4B2-6D19BFBC07D1}" dt="2023-12-10T19:05:53.183" v="38" actId="20577"/>
          <ac:spMkLst>
            <pc:docMk/>
            <pc:sldMk cId="2157921633" sldId="261"/>
            <ac:spMk id="3" creationId="{76784E1C-96CE-7AB2-C153-78642546EB50}"/>
          </ac:spMkLst>
        </pc:spChg>
      </pc:sldChg>
    </pc:docChg>
  </pc:docChgLst>
  <pc:docChgLst>
    <pc:chgData name="Emma DORISON" clId="Web-{D9B8E3A2-D727-459E-A636-B2CA3C450DE2}"/>
    <pc:docChg chg="addSld modSld">
      <pc:chgData name="Emma DORISON" userId="" providerId="" clId="Web-{D9B8E3A2-D727-459E-A636-B2CA3C450DE2}" dt="2023-12-10T18:10:56.270" v="165" actId="20577"/>
      <pc:docMkLst>
        <pc:docMk/>
      </pc:docMkLst>
      <pc:sldChg chg="modSp">
        <pc:chgData name="Emma DORISON" userId="" providerId="" clId="Web-{D9B8E3A2-D727-459E-A636-B2CA3C450DE2}" dt="2023-12-10T17:50:31.016" v="16" actId="20577"/>
        <pc:sldMkLst>
          <pc:docMk/>
          <pc:sldMk cId="3784089036" sldId="256"/>
        </pc:sldMkLst>
        <pc:spChg chg="mod">
          <ac:chgData name="Emma DORISON" userId="" providerId="" clId="Web-{D9B8E3A2-D727-459E-A636-B2CA3C450DE2}" dt="2023-12-10T17:50:31.016" v="16" actId="20577"/>
          <ac:spMkLst>
            <pc:docMk/>
            <pc:sldMk cId="3784089036" sldId="256"/>
            <ac:spMk id="2" creationId="{00000000-0000-0000-0000-000000000000}"/>
          </ac:spMkLst>
        </pc:spChg>
      </pc:sldChg>
      <pc:sldChg chg="new">
        <pc:chgData name="Emma DORISON" userId="" providerId="" clId="Web-{D9B8E3A2-D727-459E-A636-B2CA3C450DE2}" dt="2023-12-10T17:49:48.015" v="0"/>
        <pc:sldMkLst>
          <pc:docMk/>
          <pc:sldMk cId="801645101" sldId="257"/>
        </pc:sldMkLst>
      </pc:sldChg>
      <pc:sldChg chg="modSp new">
        <pc:chgData name="Emma DORISON" userId="" providerId="" clId="Web-{D9B8E3A2-D727-459E-A636-B2CA3C450DE2}" dt="2023-12-10T17:53:44.144" v="89" actId="20577"/>
        <pc:sldMkLst>
          <pc:docMk/>
          <pc:sldMk cId="2441387301" sldId="258"/>
        </pc:sldMkLst>
        <pc:spChg chg="mod">
          <ac:chgData name="Emma DORISON" userId="" providerId="" clId="Web-{D9B8E3A2-D727-459E-A636-B2CA3C450DE2}" dt="2023-12-10T17:50:45.532" v="26" actId="20577"/>
          <ac:spMkLst>
            <pc:docMk/>
            <pc:sldMk cId="2441387301" sldId="258"/>
            <ac:spMk id="2" creationId="{EB3CF17B-A9BB-59B3-8B14-25A09812EF4B}"/>
          </ac:spMkLst>
        </pc:spChg>
        <pc:spChg chg="mod">
          <ac:chgData name="Emma DORISON" userId="" providerId="" clId="Web-{D9B8E3A2-D727-459E-A636-B2CA3C450DE2}" dt="2023-12-10T17:53:44.144" v="89" actId="20577"/>
          <ac:spMkLst>
            <pc:docMk/>
            <pc:sldMk cId="2441387301" sldId="258"/>
            <ac:spMk id="3" creationId="{FC1F0FF9-D08F-58F8-E255-129ECDB9B432}"/>
          </ac:spMkLst>
        </pc:spChg>
      </pc:sldChg>
      <pc:sldChg chg="addSp delSp modSp new">
        <pc:chgData name="Emma DORISON" userId="" providerId="" clId="Web-{D9B8E3A2-D727-459E-A636-B2CA3C450DE2}" dt="2023-12-10T18:10:56.270" v="165" actId="20577"/>
        <pc:sldMkLst>
          <pc:docMk/>
          <pc:sldMk cId="2526586546" sldId="259"/>
        </pc:sldMkLst>
        <pc:spChg chg="mod">
          <ac:chgData name="Emma DORISON" userId="" providerId="" clId="Web-{D9B8E3A2-D727-459E-A636-B2CA3C450DE2}" dt="2023-12-10T17:54:33.895" v="107" actId="20577"/>
          <ac:spMkLst>
            <pc:docMk/>
            <pc:sldMk cId="2526586546" sldId="259"/>
            <ac:spMk id="2" creationId="{66B872F8-E766-DA59-0198-41C677423997}"/>
          </ac:spMkLst>
        </pc:spChg>
        <pc:spChg chg="del">
          <ac:chgData name="Emma DORISON" userId="" providerId="" clId="Web-{D9B8E3A2-D727-459E-A636-B2CA3C450DE2}" dt="2023-12-10T18:09:00.909" v="108"/>
          <ac:spMkLst>
            <pc:docMk/>
            <pc:sldMk cId="2526586546" sldId="259"/>
            <ac:spMk id="3" creationId="{12FA7DCA-AFDB-1A3F-C5E9-E0141DE18C6D}"/>
          </ac:spMkLst>
        </pc:spChg>
        <pc:spChg chg="add mod">
          <ac:chgData name="Emma DORISON" userId="" providerId="" clId="Web-{D9B8E3A2-D727-459E-A636-B2CA3C450DE2}" dt="2023-12-10T18:10:56.270" v="165" actId="20577"/>
          <ac:spMkLst>
            <pc:docMk/>
            <pc:sldMk cId="2526586546" sldId="259"/>
            <ac:spMk id="5" creationId="{54A2A205-3A39-A28E-CB7A-8B8530BBEBAB}"/>
          </ac:spMkLst>
        </pc:spChg>
        <pc:picChg chg="add mod ord">
          <ac:chgData name="Emma DORISON" userId="" providerId="" clId="Web-{D9B8E3A2-D727-459E-A636-B2CA3C450DE2}" dt="2023-12-10T18:09:06.862" v="111" actId="1076"/>
          <ac:picMkLst>
            <pc:docMk/>
            <pc:sldMk cId="2526586546" sldId="259"/>
            <ac:picMk id="4" creationId="{D6D14A81-54C0-900F-F3E7-949AD97027FE}"/>
          </ac:picMkLst>
        </pc:picChg>
      </pc:sldChg>
      <pc:sldChg chg="new">
        <pc:chgData name="Emma DORISON" userId="" providerId="" clId="Web-{D9B8E3A2-D727-459E-A636-B2CA3C450DE2}" dt="2023-12-10T17:49:54.484" v="3"/>
        <pc:sldMkLst>
          <pc:docMk/>
          <pc:sldMk cId="1297562445" sldId="260"/>
        </pc:sldMkLst>
      </pc:sldChg>
    </pc:docChg>
  </pc:docChgLst>
  <pc:docChgLst>
    <pc:chgData name="Antoine SAVALLE" clId="Web-{C5D1DC60-332A-4AA9-B19F-F0C49DFEECE1}"/>
    <pc:docChg chg="modSld">
      <pc:chgData name="Antoine SAVALLE" userId="" providerId="" clId="Web-{C5D1DC60-332A-4AA9-B19F-F0C49DFEECE1}" dt="2023-12-13T18:37:06.086" v="372" actId="20577"/>
      <pc:docMkLst>
        <pc:docMk/>
      </pc:docMkLst>
      <pc:sldChg chg="modSp">
        <pc:chgData name="Antoine SAVALLE" userId="" providerId="" clId="Web-{C5D1DC60-332A-4AA9-B19F-F0C49DFEECE1}" dt="2023-12-13T18:37:06.086" v="372" actId="20577"/>
        <pc:sldMkLst>
          <pc:docMk/>
          <pc:sldMk cId="1297562445" sldId="260"/>
        </pc:sldMkLst>
        <pc:spChg chg="mod">
          <ac:chgData name="Antoine SAVALLE" userId="" providerId="" clId="Web-{C5D1DC60-332A-4AA9-B19F-F0C49DFEECE1}" dt="2023-12-13T18:31:09.704" v="348" actId="1076"/>
          <ac:spMkLst>
            <pc:docMk/>
            <pc:sldMk cId="1297562445" sldId="260"/>
            <ac:spMk id="5" creationId="{F0B6AB05-8D14-6AF3-1EA2-2C0246D48B5D}"/>
          </ac:spMkLst>
        </pc:spChg>
        <pc:spChg chg="mod">
          <ac:chgData name="Antoine SAVALLE" userId="" providerId="" clId="Web-{C5D1DC60-332A-4AA9-B19F-F0C49DFEECE1}" dt="2023-12-13T18:37:06.086" v="372" actId="20577"/>
          <ac:spMkLst>
            <pc:docMk/>
            <pc:sldMk cId="1297562445" sldId="260"/>
            <ac:spMk id="6" creationId="{823A6364-935A-AF46-6CDF-E1C4A76EDFD0}"/>
          </ac:spMkLst>
        </pc:spChg>
        <pc:picChg chg="mod">
          <ac:chgData name="Antoine SAVALLE" userId="" providerId="" clId="Web-{C5D1DC60-332A-4AA9-B19F-F0C49DFEECE1}" dt="2023-12-13T18:31:13.673" v="350" actId="1076"/>
          <ac:picMkLst>
            <pc:docMk/>
            <pc:sldMk cId="1297562445" sldId="260"/>
            <ac:picMk id="3" creationId="{93453D66-940B-7078-0DB2-183015F7011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973308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835274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21488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11662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555357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3106771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689957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1347790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790989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4213663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8286503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4435612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5952555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8880112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782299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682141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701031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5/13/2024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2918778041"/>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b="1" u="sng" dirty="0" err="1">
                <a:solidFill>
                  <a:srgbClr val="00B0F0"/>
                </a:solidFill>
                <a:cs typeface="Calibri Light"/>
              </a:rPr>
              <a:t>HandicaFutur</a:t>
            </a:r>
            <a:br>
              <a:rPr lang="fr-FR" b="1" u="sng" dirty="0">
                <a:solidFill>
                  <a:srgbClr val="00B0F0"/>
                </a:solidFill>
                <a:cs typeface="Calibri Light"/>
              </a:rPr>
            </a:br>
            <a:br>
              <a:rPr lang="fr-FR" b="1" u="sng" dirty="0">
                <a:cs typeface="Calibri Light"/>
              </a:rPr>
            </a:br>
            <a:r>
              <a:rPr lang="fr-FR" b="1" u="sng" dirty="0">
                <a:cs typeface="Calibri Light"/>
              </a:rPr>
              <a:t>projet made in 3D</a:t>
            </a:r>
            <a:endParaRPr lang="fr-FR" b="1" u="sng" dirty="0">
              <a:solidFill>
                <a:schemeClr val="accent1"/>
              </a:solidFill>
              <a:cs typeface="Calibri Light"/>
            </a:endParaRPr>
          </a:p>
        </p:txBody>
      </p:sp>
      <p:pic>
        <p:nvPicPr>
          <p:cNvPr id="4" name="Image 3">
            <a:extLst>
              <a:ext uri="{FF2B5EF4-FFF2-40B4-BE49-F238E27FC236}">
                <a16:creationId xmlns:a16="http://schemas.microsoft.com/office/drawing/2014/main" id="{FCC5D0BC-B095-7824-AE55-D6141F6B6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pic>
        <p:nvPicPr>
          <p:cNvPr id="3" name="Google Shape;56;p13">
            <a:extLst>
              <a:ext uri="{FF2B5EF4-FFF2-40B4-BE49-F238E27FC236}">
                <a16:creationId xmlns:a16="http://schemas.microsoft.com/office/drawing/2014/main" id="{4CBF2774-94C9-E91D-8C7C-9BBD0D956CB6}"/>
              </a:ext>
            </a:extLst>
          </p:cNvPr>
          <p:cNvPicPr preferRelativeResize="0"/>
          <p:nvPr/>
        </p:nvPicPr>
        <p:blipFill rotWithShape="1">
          <a:blip r:embed="rId3">
            <a:alphaModFix/>
          </a:blip>
          <a:srcRect/>
          <a:stretch/>
        </p:blipFill>
        <p:spPr>
          <a:xfrm>
            <a:off x="5344390" y="3735722"/>
            <a:ext cx="1350150" cy="1320600"/>
          </a:xfrm>
          <a:prstGeom prst="rect">
            <a:avLst/>
          </a:prstGeom>
          <a:noFill/>
          <a:ln>
            <a:noFill/>
          </a:ln>
        </p:spPr>
      </p:pic>
      <p:pic>
        <p:nvPicPr>
          <p:cNvPr id="5" name="Google Shape;57;p13">
            <a:extLst>
              <a:ext uri="{FF2B5EF4-FFF2-40B4-BE49-F238E27FC236}">
                <a16:creationId xmlns:a16="http://schemas.microsoft.com/office/drawing/2014/main" id="{15AAEA7D-AF8F-D384-8CD1-DD003C115DE5}"/>
              </a:ext>
            </a:extLst>
          </p:cNvPr>
          <p:cNvPicPr preferRelativeResize="0"/>
          <p:nvPr/>
        </p:nvPicPr>
        <p:blipFill>
          <a:blip r:embed="rId4">
            <a:alphaModFix/>
          </a:blip>
          <a:stretch>
            <a:fillRect/>
          </a:stretch>
        </p:blipFill>
        <p:spPr>
          <a:xfrm>
            <a:off x="2815794" y="3827401"/>
            <a:ext cx="2124075" cy="885825"/>
          </a:xfrm>
          <a:prstGeom prst="rect">
            <a:avLst/>
          </a:prstGeom>
          <a:noFill/>
          <a:ln>
            <a:noFill/>
          </a:ln>
        </p:spPr>
      </p:pic>
      <p:pic>
        <p:nvPicPr>
          <p:cNvPr id="6" name="Google Shape;58;p13">
            <a:extLst>
              <a:ext uri="{FF2B5EF4-FFF2-40B4-BE49-F238E27FC236}">
                <a16:creationId xmlns:a16="http://schemas.microsoft.com/office/drawing/2014/main" id="{355870C9-2CB1-75DD-75F8-E1CA51D32699}"/>
              </a:ext>
            </a:extLst>
          </p:cNvPr>
          <p:cNvPicPr preferRelativeResize="0"/>
          <p:nvPr/>
        </p:nvPicPr>
        <p:blipFill>
          <a:blip r:embed="rId5">
            <a:alphaModFix/>
          </a:blip>
          <a:stretch>
            <a:fillRect/>
          </a:stretch>
        </p:blipFill>
        <p:spPr>
          <a:xfrm>
            <a:off x="6662314" y="3827401"/>
            <a:ext cx="3001151" cy="840325"/>
          </a:xfrm>
          <a:prstGeom prst="rect">
            <a:avLst/>
          </a:prstGeom>
          <a:noFill/>
          <a:ln>
            <a:noFill/>
          </a:ln>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B05E5-79D6-3D35-3FD3-F9EE16D4736A}"/>
              </a:ext>
            </a:extLst>
          </p:cNvPr>
          <p:cNvSpPr>
            <a:spLocks noGrp="1"/>
          </p:cNvSpPr>
          <p:nvPr>
            <p:ph type="title"/>
          </p:nvPr>
        </p:nvSpPr>
        <p:spPr>
          <a:xfrm>
            <a:off x="3612243" y="691802"/>
            <a:ext cx="4274457" cy="1293028"/>
          </a:xfrm>
        </p:spPr>
        <p:txBody>
          <a:bodyPr/>
          <a:lstStyle/>
          <a:p>
            <a:r>
              <a:rPr lang="fr-FR" dirty="0"/>
              <a:t>Notre produit </a:t>
            </a:r>
          </a:p>
        </p:txBody>
      </p:sp>
      <p:sp>
        <p:nvSpPr>
          <p:cNvPr id="3" name="Espace réservé du contenu 2">
            <a:extLst>
              <a:ext uri="{FF2B5EF4-FFF2-40B4-BE49-F238E27FC236}">
                <a16:creationId xmlns:a16="http://schemas.microsoft.com/office/drawing/2014/main" id="{26302194-AB1A-6313-5833-A437E0FF9191}"/>
              </a:ext>
            </a:extLst>
          </p:cNvPr>
          <p:cNvSpPr>
            <a:spLocks noGrp="1"/>
          </p:cNvSpPr>
          <p:nvPr>
            <p:ph idx="1"/>
          </p:nvPr>
        </p:nvSpPr>
        <p:spPr>
          <a:xfrm>
            <a:off x="685800" y="2299335"/>
            <a:ext cx="10820400" cy="4024125"/>
          </a:xfrm>
        </p:spPr>
        <p:txBody>
          <a:bodyPr vert="horz" lIns="91440" tIns="45720" rIns="91440" bIns="45720" rtlCol="0" anchor="t">
            <a:normAutofit/>
          </a:bodyPr>
          <a:lstStyle/>
          <a:p>
            <a:pPr marL="0" indent="0">
              <a:buNone/>
            </a:pPr>
            <a:r>
              <a:rPr lang="fr-FR" sz="2000" dirty="0">
                <a:latin typeface="Calibri"/>
                <a:cs typeface="Calibri"/>
              </a:rPr>
              <a:t>Notre projet consiste </a:t>
            </a:r>
            <a:r>
              <a:rPr lang="fr-FR" sz="2000" dirty="0">
                <a:latin typeface="Calibri"/>
                <a:ea typeface="+mn-lt"/>
                <a:cs typeface="+mn-lt"/>
              </a:rPr>
              <a:t>à créer un équipement de badminton lumineux. En effet, pour que les personnes malvoyantes puissent distinguer le volant, nous voudrions intégrer une lumière clignotante (une </a:t>
            </a:r>
            <a:r>
              <a:rPr lang="fr-FR" sz="2000" dirty="0" err="1">
                <a:latin typeface="Calibri"/>
                <a:ea typeface="+mn-lt"/>
                <a:cs typeface="+mn-lt"/>
              </a:rPr>
              <a:t>led</a:t>
            </a:r>
            <a:r>
              <a:rPr lang="fr-FR" sz="2000" dirty="0">
                <a:latin typeface="Calibri"/>
                <a:ea typeface="+mn-lt"/>
                <a:cs typeface="+mn-lt"/>
              </a:rPr>
              <a:t>) </a:t>
            </a:r>
            <a:r>
              <a:rPr lang="fr-FR" sz="2000" dirty="0" err="1">
                <a:latin typeface="Calibri"/>
                <a:ea typeface="+mn-lt"/>
                <a:cs typeface="+mn-lt"/>
              </a:rPr>
              <a:t>a</a:t>
            </a:r>
            <a:r>
              <a:rPr lang="fr-FR" sz="2000" dirty="0">
                <a:latin typeface="Calibri"/>
                <a:ea typeface="+mn-lt"/>
                <a:cs typeface="+mn-lt"/>
              </a:rPr>
              <a:t> l’intérieur de la tête du volant de badminton. De plus, nous avons prévu une bande lumineuse à accrocher sur le haut du filet pour que les personnes mal-voyantes le distinguent et ne tirent pas dedans. Enfin, nous envisageons d’installer une autre bande lumineuse sur la raquette pour qu’elle soit </a:t>
            </a:r>
            <a:r>
              <a:rPr lang="fr-FR" sz="2000">
                <a:latin typeface="Calibri"/>
                <a:ea typeface="+mn-lt"/>
                <a:cs typeface="+mn-lt"/>
              </a:rPr>
              <a:t>également visible pour les personnes malvoyantes.</a:t>
            </a:r>
            <a:endParaRPr lang="fr-FR" sz="2000">
              <a:latin typeface="Calibri"/>
              <a:cs typeface="Calibri"/>
            </a:endParaRPr>
          </a:p>
          <a:p>
            <a:pPr>
              <a:buNone/>
            </a:pPr>
            <a:r>
              <a:rPr lang="fr-FR" sz="2000" dirty="0">
                <a:latin typeface="Calibri"/>
                <a:ea typeface="+mn-lt"/>
                <a:cs typeface="+mn-lt"/>
              </a:rPr>
              <a:t>Nous avons réfléchi à une idée pour que le filet change de couleur au contact du volant de badminton, ainsi les personnes pourront savoir si il ont touché le filet. Cependant il ne faut pas que les malvoyants s’arrêtent de jouer car même si le volant touche le filet il </a:t>
            </a:r>
            <a:r>
              <a:rPr lang="fr-FR" sz="2000" err="1">
                <a:latin typeface="Calibri"/>
                <a:ea typeface="+mn-lt"/>
                <a:cs typeface="+mn-lt"/>
              </a:rPr>
              <a:t>peu</a:t>
            </a:r>
            <a:r>
              <a:rPr lang="fr-FR" sz="2000" dirty="0">
                <a:latin typeface="Calibri"/>
                <a:ea typeface="+mn-lt"/>
                <a:cs typeface="+mn-lt"/>
              </a:rPr>
              <a:t> parfois arriver </a:t>
            </a:r>
            <a:r>
              <a:rPr lang="fr-FR" sz="2000" err="1">
                <a:latin typeface="Calibri"/>
                <a:ea typeface="+mn-lt"/>
                <a:cs typeface="+mn-lt"/>
              </a:rPr>
              <a:t>a</a:t>
            </a:r>
            <a:r>
              <a:rPr lang="fr-FR" sz="2000" dirty="0">
                <a:latin typeface="Calibri"/>
                <a:ea typeface="+mn-lt"/>
                <a:cs typeface="+mn-lt"/>
              </a:rPr>
              <a:t> passer de l’autre côté.</a:t>
            </a:r>
            <a:endParaRPr lang="fr-FR" sz="2000" dirty="0">
              <a:latin typeface="Calibri"/>
            </a:endParaRPr>
          </a:p>
          <a:p>
            <a:pPr marL="0" indent="0">
              <a:buNone/>
            </a:pPr>
            <a:endParaRPr lang="fr-FR" dirty="0"/>
          </a:p>
        </p:txBody>
      </p:sp>
    </p:spTree>
    <p:extLst>
      <p:ext uri="{BB962C8B-B14F-4D97-AF65-F5344CB8AC3E}">
        <p14:creationId xmlns:p14="http://schemas.microsoft.com/office/powerpoint/2010/main" val="301057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3A7390-5AD1-EA31-F2C9-5ED903630333}"/>
              </a:ext>
            </a:extLst>
          </p:cNvPr>
          <p:cNvSpPr>
            <a:spLocks noGrp="1"/>
          </p:cNvSpPr>
          <p:nvPr>
            <p:ph type="title"/>
          </p:nvPr>
        </p:nvSpPr>
        <p:spPr>
          <a:xfrm>
            <a:off x="2428875" y="811998"/>
            <a:ext cx="5667375" cy="1293028"/>
          </a:xfrm>
        </p:spPr>
        <p:txBody>
          <a:bodyPr/>
          <a:lstStyle/>
          <a:p>
            <a:r>
              <a:rPr lang="fr-FR" dirty="0"/>
              <a:t>Notre premier essai</a:t>
            </a:r>
          </a:p>
        </p:txBody>
      </p:sp>
      <p:pic>
        <p:nvPicPr>
          <p:cNvPr id="4" name="Espace réservé du contenu 3" descr="Une image contenant voiture, noir, intérieur, sol&#10;&#10;Description générée automatiquement">
            <a:extLst>
              <a:ext uri="{FF2B5EF4-FFF2-40B4-BE49-F238E27FC236}">
                <a16:creationId xmlns:a16="http://schemas.microsoft.com/office/drawing/2014/main" id="{06FD93DB-7F47-195C-E2CC-08DFEA27CF27}"/>
              </a:ext>
            </a:extLst>
          </p:cNvPr>
          <p:cNvPicPr>
            <a:picLocks noGrp="1" noChangeAspect="1"/>
          </p:cNvPicPr>
          <p:nvPr>
            <p:ph idx="1"/>
          </p:nvPr>
        </p:nvPicPr>
        <p:blipFill>
          <a:blip r:embed="rId2"/>
          <a:stretch>
            <a:fillRect/>
          </a:stretch>
        </p:blipFill>
        <p:spPr>
          <a:xfrm>
            <a:off x="452437" y="2496885"/>
            <a:ext cx="2886075" cy="3686175"/>
          </a:xfrm>
        </p:spPr>
      </p:pic>
      <p:pic>
        <p:nvPicPr>
          <p:cNvPr id="5" name="Image 4" descr="Une image contenant Électroménager, intérieur&#10;&#10;Description générée automatiquement">
            <a:extLst>
              <a:ext uri="{FF2B5EF4-FFF2-40B4-BE49-F238E27FC236}">
                <a16:creationId xmlns:a16="http://schemas.microsoft.com/office/drawing/2014/main" id="{EC646297-659D-1165-7571-4322124171CD}"/>
              </a:ext>
            </a:extLst>
          </p:cNvPr>
          <p:cNvPicPr>
            <a:picLocks noChangeAspect="1"/>
          </p:cNvPicPr>
          <p:nvPr/>
        </p:nvPicPr>
        <p:blipFill>
          <a:blip r:embed="rId3"/>
          <a:stretch>
            <a:fillRect/>
          </a:stretch>
        </p:blipFill>
        <p:spPr>
          <a:xfrm>
            <a:off x="3462338" y="2462213"/>
            <a:ext cx="2809875" cy="3724275"/>
          </a:xfrm>
          <a:prstGeom prst="rect">
            <a:avLst/>
          </a:prstGeom>
        </p:spPr>
      </p:pic>
      <p:pic>
        <p:nvPicPr>
          <p:cNvPr id="6" name="Image 5" descr="Une image contenant intérieur, blanc&#10;&#10;Description générée automatiquement">
            <a:extLst>
              <a:ext uri="{FF2B5EF4-FFF2-40B4-BE49-F238E27FC236}">
                <a16:creationId xmlns:a16="http://schemas.microsoft.com/office/drawing/2014/main" id="{3E5A5216-F5CC-E355-3F3E-43C2D5ABBD9A}"/>
              </a:ext>
            </a:extLst>
          </p:cNvPr>
          <p:cNvPicPr>
            <a:picLocks noChangeAspect="1"/>
          </p:cNvPicPr>
          <p:nvPr/>
        </p:nvPicPr>
        <p:blipFill>
          <a:blip r:embed="rId4"/>
          <a:stretch>
            <a:fillRect/>
          </a:stretch>
        </p:blipFill>
        <p:spPr>
          <a:xfrm>
            <a:off x="6438900" y="2457450"/>
            <a:ext cx="2714625" cy="3724275"/>
          </a:xfrm>
          <a:prstGeom prst="rect">
            <a:avLst/>
          </a:prstGeom>
        </p:spPr>
      </p:pic>
      <p:sp>
        <p:nvSpPr>
          <p:cNvPr id="7" name="ZoneTexte 6">
            <a:extLst>
              <a:ext uri="{FF2B5EF4-FFF2-40B4-BE49-F238E27FC236}">
                <a16:creationId xmlns:a16="http://schemas.microsoft.com/office/drawing/2014/main" id="{A3798A7F-6806-17BD-F17D-A42E21666B63}"/>
              </a:ext>
            </a:extLst>
          </p:cNvPr>
          <p:cNvSpPr txBox="1"/>
          <p:nvPr/>
        </p:nvSpPr>
        <p:spPr>
          <a:xfrm>
            <a:off x="9375321" y="2842078"/>
            <a:ext cx="2714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Ce qui ne va pas est la taille de notre volant car il est bien trop grand.</a:t>
            </a:r>
          </a:p>
        </p:txBody>
      </p:sp>
    </p:spTree>
    <p:extLst>
      <p:ext uri="{BB962C8B-B14F-4D97-AF65-F5344CB8AC3E}">
        <p14:creationId xmlns:p14="http://schemas.microsoft.com/office/powerpoint/2010/main" val="57739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A897C-FF09-2400-EECF-9E2DA1421F15}"/>
              </a:ext>
            </a:extLst>
          </p:cNvPr>
          <p:cNvSpPr>
            <a:spLocks noGrp="1"/>
          </p:cNvSpPr>
          <p:nvPr>
            <p:ph type="title"/>
          </p:nvPr>
        </p:nvSpPr>
        <p:spPr>
          <a:xfrm>
            <a:off x="2190750" y="154773"/>
            <a:ext cx="7962900" cy="1188253"/>
          </a:xfrm>
        </p:spPr>
        <p:txBody>
          <a:bodyPr>
            <a:noAutofit/>
          </a:bodyPr>
          <a:lstStyle/>
          <a:p>
            <a:r>
              <a:rPr lang="fr-FR" dirty="0"/>
              <a:t>Volant sur </a:t>
            </a:r>
            <a:r>
              <a:rPr lang="fr-FR" dirty="0" err="1"/>
              <a:t>solidworks</a:t>
            </a:r>
            <a:r>
              <a:rPr lang="fr-FR" dirty="0"/>
              <a:t> 2017 premier essai               </a:t>
            </a:r>
          </a:p>
        </p:txBody>
      </p:sp>
      <p:pic>
        <p:nvPicPr>
          <p:cNvPr id="4" name="Espace réservé du contenu 3">
            <a:extLst>
              <a:ext uri="{FF2B5EF4-FFF2-40B4-BE49-F238E27FC236}">
                <a16:creationId xmlns:a16="http://schemas.microsoft.com/office/drawing/2014/main" id="{8172CC6B-7607-4FF7-46DC-4AD2AA5674E9}"/>
              </a:ext>
            </a:extLst>
          </p:cNvPr>
          <p:cNvPicPr>
            <a:picLocks noGrp="1" noChangeAspect="1"/>
          </p:cNvPicPr>
          <p:nvPr>
            <p:ph idx="1"/>
          </p:nvPr>
        </p:nvPicPr>
        <p:blipFill>
          <a:blip r:embed="rId2"/>
          <a:stretch>
            <a:fillRect/>
          </a:stretch>
        </p:blipFill>
        <p:spPr>
          <a:xfrm>
            <a:off x="284763" y="4061460"/>
            <a:ext cx="2697548" cy="2519175"/>
          </a:xfrm>
        </p:spPr>
      </p:pic>
      <p:pic>
        <p:nvPicPr>
          <p:cNvPr id="5" name="Image 4">
            <a:extLst>
              <a:ext uri="{FF2B5EF4-FFF2-40B4-BE49-F238E27FC236}">
                <a16:creationId xmlns:a16="http://schemas.microsoft.com/office/drawing/2014/main" id="{A8A91A5F-DDA6-189C-2E45-523F6124034F}"/>
              </a:ext>
            </a:extLst>
          </p:cNvPr>
          <p:cNvPicPr>
            <a:picLocks noChangeAspect="1"/>
          </p:cNvPicPr>
          <p:nvPr/>
        </p:nvPicPr>
        <p:blipFill>
          <a:blip r:embed="rId3"/>
          <a:stretch>
            <a:fillRect/>
          </a:stretch>
        </p:blipFill>
        <p:spPr>
          <a:xfrm>
            <a:off x="3219450" y="4019550"/>
            <a:ext cx="2667000" cy="2600325"/>
          </a:xfrm>
          <a:prstGeom prst="rect">
            <a:avLst/>
          </a:prstGeom>
        </p:spPr>
      </p:pic>
      <p:pic>
        <p:nvPicPr>
          <p:cNvPr id="3" name="Image 2" descr="Une image contenant texte, capture d’écran, logiciel, Logiciel multimédia&#10;&#10;Description générée automatiquement">
            <a:extLst>
              <a:ext uri="{FF2B5EF4-FFF2-40B4-BE49-F238E27FC236}">
                <a16:creationId xmlns:a16="http://schemas.microsoft.com/office/drawing/2014/main" id="{D5E6C2B4-F9CC-916B-DB2F-F2EA26D9A084}"/>
              </a:ext>
            </a:extLst>
          </p:cNvPr>
          <p:cNvPicPr>
            <a:picLocks noChangeAspect="1"/>
          </p:cNvPicPr>
          <p:nvPr/>
        </p:nvPicPr>
        <p:blipFill>
          <a:blip r:embed="rId4"/>
          <a:stretch>
            <a:fillRect/>
          </a:stretch>
        </p:blipFill>
        <p:spPr>
          <a:xfrm>
            <a:off x="481013" y="1395413"/>
            <a:ext cx="4724400" cy="2524125"/>
          </a:xfrm>
          <a:prstGeom prst="rect">
            <a:avLst/>
          </a:prstGeom>
        </p:spPr>
      </p:pic>
    </p:spTree>
    <p:extLst>
      <p:ext uri="{BB962C8B-B14F-4D97-AF65-F5344CB8AC3E}">
        <p14:creationId xmlns:p14="http://schemas.microsoft.com/office/powerpoint/2010/main" val="121755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6E6B5-B343-8635-7979-CF7F940622B3}"/>
              </a:ext>
            </a:extLst>
          </p:cNvPr>
          <p:cNvSpPr>
            <a:spLocks noGrp="1"/>
          </p:cNvSpPr>
          <p:nvPr>
            <p:ph type="title"/>
          </p:nvPr>
        </p:nvSpPr>
        <p:spPr>
          <a:xfrm>
            <a:off x="3222172" y="691801"/>
            <a:ext cx="5199743" cy="1293028"/>
          </a:xfrm>
        </p:spPr>
        <p:txBody>
          <a:bodyPr/>
          <a:lstStyle/>
          <a:p>
            <a:r>
              <a:rPr lang="fr-FR" dirty="0"/>
              <a:t>Nouveau projet</a:t>
            </a:r>
          </a:p>
        </p:txBody>
      </p:sp>
      <p:sp>
        <p:nvSpPr>
          <p:cNvPr id="3" name="Espace réservé du contenu 2">
            <a:extLst>
              <a:ext uri="{FF2B5EF4-FFF2-40B4-BE49-F238E27FC236}">
                <a16:creationId xmlns:a16="http://schemas.microsoft.com/office/drawing/2014/main" id="{6B319CC8-93C1-86A6-0CD4-C829C57618E2}"/>
              </a:ext>
            </a:extLst>
          </p:cNvPr>
          <p:cNvSpPr>
            <a:spLocks noGrp="1"/>
          </p:cNvSpPr>
          <p:nvPr>
            <p:ph idx="1"/>
          </p:nvPr>
        </p:nvSpPr>
        <p:spPr/>
        <p:txBody>
          <a:bodyPr vert="horz" lIns="91440" tIns="45720" rIns="91440" bIns="45720" rtlCol="0" anchor="t">
            <a:normAutofit/>
          </a:bodyPr>
          <a:lstStyle/>
          <a:p>
            <a:r>
              <a:rPr lang="fr-FR" dirty="0"/>
              <a:t>Notre projet était bien trop compliqué donc notre classe a choisi le projet de </a:t>
            </a:r>
            <a:r>
              <a:rPr lang="fr-FR" dirty="0" err="1"/>
              <a:t>chatbow</a:t>
            </a:r>
            <a:r>
              <a:rPr lang="fr-FR" dirty="0"/>
              <a:t> </a:t>
            </a:r>
          </a:p>
        </p:txBody>
      </p:sp>
      <p:pic>
        <p:nvPicPr>
          <p:cNvPr id="4" name="Image 3" descr="Une image contenant texte, Graphique, logo, graphisme&#10;&#10;Description générée automatiquement">
            <a:extLst>
              <a:ext uri="{FF2B5EF4-FFF2-40B4-BE49-F238E27FC236}">
                <a16:creationId xmlns:a16="http://schemas.microsoft.com/office/drawing/2014/main" id="{52428C87-0926-3F55-82BA-53D4D8060A7D}"/>
              </a:ext>
            </a:extLst>
          </p:cNvPr>
          <p:cNvPicPr>
            <a:picLocks noChangeAspect="1"/>
          </p:cNvPicPr>
          <p:nvPr/>
        </p:nvPicPr>
        <p:blipFill>
          <a:blip r:embed="rId2"/>
          <a:stretch>
            <a:fillRect/>
          </a:stretch>
        </p:blipFill>
        <p:spPr>
          <a:xfrm>
            <a:off x="3301999" y="2775856"/>
            <a:ext cx="6649358" cy="3900715"/>
          </a:xfrm>
          <a:prstGeom prst="rect">
            <a:avLst/>
          </a:prstGeom>
        </p:spPr>
      </p:pic>
    </p:spTree>
    <p:extLst>
      <p:ext uri="{BB962C8B-B14F-4D97-AF65-F5344CB8AC3E}">
        <p14:creationId xmlns:p14="http://schemas.microsoft.com/office/powerpoint/2010/main" val="339222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12D91-E954-2ED9-64EE-24EAD7F50615}"/>
              </a:ext>
            </a:extLst>
          </p:cNvPr>
          <p:cNvSpPr>
            <a:spLocks noGrp="1"/>
          </p:cNvSpPr>
          <p:nvPr>
            <p:ph type="title"/>
          </p:nvPr>
        </p:nvSpPr>
        <p:spPr>
          <a:xfrm>
            <a:off x="4056742" y="129373"/>
            <a:ext cx="3766458" cy="1293028"/>
          </a:xfrm>
        </p:spPr>
        <p:txBody>
          <a:bodyPr/>
          <a:lstStyle/>
          <a:p>
            <a:r>
              <a:rPr lang="fr-FR" dirty="0"/>
              <a:t>Le produit </a:t>
            </a:r>
          </a:p>
        </p:txBody>
      </p:sp>
      <p:pic>
        <p:nvPicPr>
          <p:cNvPr id="4" name="Espace réservé du contenu 3" descr="Une image contenant texte, écriture manuscrite, encre, croquis&#10;&#10;Description générée automatiquement">
            <a:extLst>
              <a:ext uri="{FF2B5EF4-FFF2-40B4-BE49-F238E27FC236}">
                <a16:creationId xmlns:a16="http://schemas.microsoft.com/office/drawing/2014/main" id="{5CE3D0AF-83DA-8601-3211-8F826E0DF6B9}"/>
              </a:ext>
            </a:extLst>
          </p:cNvPr>
          <p:cNvPicPr>
            <a:picLocks noGrp="1" noChangeAspect="1"/>
          </p:cNvPicPr>
          <p:nvPr>
            <p:ph idx="1"/>
          </p:nvPr>
        </p:nvPicPr>
        <p:blipFill>
          <a:blip r:embed="rId2"/>
          <a:stretch>
            <a:fillRect/>
          </a:stretch>
        </p:blipFill>
        <p:spPr>
          <a:xfrm>
            <a:off x="4060696" y="1423488"/>
            <a:ext cx="2945750" cy="4459554"/>
          </a:xfrm>
        </p:spPr>
      </p:pic>
      <p:pic>
        <p:nvPicPr>
          <p:cNvPr id="5" name="Image 4">
            <a:extLst>
              <a:ext uri="{FF2B5EF4-FFF2-40B4-BE49-F238E27FC236}">
                <a16:creationId xmlns:a16="http://schemas.microsoft.com/office/drawing/2014/main" id="{FF219FAD-2ADB-C0FD-7F0C-3383262EC56F}"/>
              </a:ext>
            </a:extLst>
          </p:cNvPr>
          <p:cNvPicPr>
            <a:picLocks noChangeAspect="1"/>
          </p:cNvPicPr>
          <p:nvPr/>
        </p:nvPicPr>
        <p:blipFill>
          <a:blip r:embed="rId3"/>
          <a:stretch>
            <a:fillRect/>
          </a:stretch>
        </p:blipFill>
        <p:spPr>
          <a:xfrm>
            <a:off x="107722" y="1602013"/>
            <a:ext cx="3159126" cy="3082472"/>
          </a:xfrm>
          <a:prstGeom prst="rect">
            <a:avLst/>
          </a:prstGeom>
        </p:spPr>
      </p:pic>
      <p:sp>
        <p:nvSpPr>
          <p:cNvPr id="8" name="ZoneTexte 7">
            <a:extLst>
              <a:ext uri="{FF2B5EF4-FFF2-40B4-BE49-F238E27FC236}">
                <a16:creationId xmlns:a16="http://schemas.microsoft.com/office/drawing/2014/main" id="{00D8C181-6D18-5CF9-B964-F340A1EBC9AC}"/>
              </a:ext>
            </a:extLst>
          </p:cNvPr>
          <p:cNvSpPr txBox="1"/>
          <p:nvPr/>
        </p:nvSpPr>
        <p:spPr>
          <a:xfrm>
            <a:off x="4354284" y="5887357"/>
            <a:ext cx="2349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Le diffuseur de sons</a:t>
            </a:r>
          </a:p>
        </p:txBody>
      </p:sp>
      <p:sp>
        <p:nvSpPr>
          <p:cNvPr id="3" name="ZoneTexte 2">
            <a:extLst>
              <a:ext uri="{FF2B5EF4-FFF2-40B4-BE49-F238E27FC236}">
                <a16:creationId xmlns:a16="http://schemas.microsoft.com/office/drawing/2014/main" id="{F59719D5-166F-230A-0DCE-BB91358D2327}"/>
              </a:ext>
            </a:extLst>
          </p:cNvPr>
          <p:cNvSpPr txBox="1"/>
          <p:nvPr/>
        </p:nvSpPr>
        <p:spPr>
          <a:xfrm>
            <a:off x="7511144" y="1605642"/>
            <a:ext cx="43905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Calibri"/>
                <a:ea typeface="+mn-lt"/>
                <a:cs typeface="+mn-lt"/>
              </a:rPr>
              <a:t>Au JO les mal-voyants ont des assistants pour les prévenir qu’ils approchent du bord. Ces assistants utilisent des perches avec un bloc de mousse au bout pour toucher le bonnet du nageur. Donc nous avons inventé un produit: qui permet aux mal-voyants d'avancer. Le but de notre projet est rendre le mal-voyant autonome.</a:t>
            </a:r>
            <a:endParaRPr lang="fr-FR" sz="2400" dirty="0">
              <a:latin typeface="Century Gothic"/>
              <a:ea typeface="Calibri"/>
              <a:cs typeface="Calibri"/>
            </a:endParaRPr>
          </a:p>
          <a:p>
            <a:pPr algn="l"/>
            <a:endParaRPr lang="fr-FR" sz="2400" dirty="0">
              <a:latin typeface="Calibri"/>
              <a:ea typeface="Calibri"/>
              <a:cs typeface="Calibri"/>
            </a:endParaRPr>
          </a:p>
        </p:txBody>
      </p:sp>
    </p:spTree>
    <p:extLst>
      <p:ext uri="{BB962C8B-B14F-4D97-AF65-F5344CB8AC3E}">
        <p14:creationId xmlns:p14="http://schemas.microsoft.com/office/powerpoint/2010/main" val="285095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C9819-4745-77F1-9741-2C5AC2B24ACC}"/>
              </a:ext>
            </a:extLst>
          </p:cNvPr>
          <p:cNvSpPr>
            <a:spLocks noGrp="1"/>
          </p:cNvSpPr>
          <p:nvPr>
            <p:ph type="title"/>
          </p:nvPr>
        </p:nvSpPr>
        <p:spPr>
          <a:xfrm>
            <a:off x="3049814" y="827873"/>
            <a:ext cx="5245101" cy="1293028"/>
          </a:xfrm>
        </p:spPr>
        <p:txBody>
          <a:bodyPr/>
          <a:lstStyle/>
          <a:p>
            <a:r>
              <a:rPr lang="fr-FR" dirty="0"/>
              <a:t>Notre produit </a:t>
            </a:r>
          </a:p>
        </p:txBody>
      </p:sp>
      <p:sp>
        <p:nvSpPr>
          <p:cNvPr id="3" name="Espace réservé du contenu 2">
            <a:extLst>
              <a:ext uri="{FF2B5EF4-FFF2-40B4-BE49-F238E27FC236}">
                <a16:creationId xmlns:a16="http://schemas.microsoft.com/office/drawing/2014/main" id="{CB2A58CF-053C-269E-692B-2E59E04A7096}"/>
              </a:ext>
            </a:extLst>
          </p:cNvPr>
          <p:cNvSpPr>
            <a:spLocks noGrp="1"/>
          </p:cNvSpPr>
          <p:nvPr>
            <p:ph idx="1"/>
          </p:nvPr>
        </p:nvSpPr>
        <p:spPr>
          <a:xfrm>
            <a:off x="685800" y="2194560"/>
            <a:ext cx="10820400" cy="2128197"/>
          </a:xfrm>
        </p:spPr>
        <p:txBody>
          <a:bodyPr vert="horz" lIns="91440" tIns="45720" rIns="91440" bIns="45720" rtlCol="0" anchor="t">
            <a:normAutofit/>
          </a:bodyPr>
          <a:lstStyle/>
          <a:p>
            <a:pPr marL="0" indent="0">
              <a:buNone/>
            </a:pPr>
            <a:r>
              <a:rPr lang="fr-FR" dirty="0">
                <a:ea typeface="+mn-lt"/>
                <a:cs typeface="+mn-lt"/>
              </a:rPr>
              <a:t>Les objectifs du produit : Il émet des sons graves et flotte. Il aide les aveugles et les mal-voyants à se repérer dans la piscine, ils les aident pour les entrainements et les compétitions. Donc dans la piscine ont met  une boîte à chlore. Nous avons eu l'idée de mettre un émetteur de sons dans la boîte à chlore. </a:t>
            </a:r>
            <a:endParaRPr lang="fr-FR" dirty="0"/>
          </a:p>
        </p:txBody>
      </p:sp>
    </p:spTree>
    <p:extLst>
      <p:ext uri="{BB962C8B-B14F-4D97-AF65-F5344CB8AC3E}">
        <p14:creationId xmlns:p14="http://schemas.microsoft.com/office/powerpoint/2010/main" val="366242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électroménager&#10;&#10;Description générée automatiquement">
            <a:extLst>
              <a:ext uri="{FF2B5EF4-FFF2-40B4-BE49-F238E27FC236}">
                <a16:creationId xmlns:a16="http://schemas.microsoft.com/office/drawing/2014/main" id="{1F7E3B6B-230F-F73A-52E8-39F8E489ACB7}"/>
              </a:ext>
            </a:extLst>
          </p:cNvPr>
          <p:cNvPicPr>
            <a:picLocks noGrp="1" noChangeAspect="1"/>
          </p:cNvPicPr>
          <p:nvPr>
            <p:ph idx="1"/>
          </p:nvPr>
        </p:nvPicPr>
        <p:blipFill>
          <a:blip r:embed="rId2"/>
          <a:stretch>
            <a:fillRect/>
          </a:stretch>
        </p:blipFill>
        <p:spPr>
          <a:xfrm>
            <a:off x="531885" y="289560"/>
            <a:ext cx="4533298" cy="3652196"/>
          </a:xfrm>
        </p:spPr>
      </p:pic>
      <p:pic>
        <p:nvPicPr>
          <p:cNvPr id="5" name="Image 4">
            <a:extLst>
              <a:ext uri="{FF2B5EF4-FFF2-40B4-BE49-F238E27FC236}">
                <a16:creationId xmlns:a16="http://schemas.microsoft.com/office/drawing/2014/main" id="{12E459FE-ADE4-98E9-36A7-987EB7C11DD7}"/>
              </a:ext>
            </a:extLst>
          </p:cNvPr>
          <p:cNvPicPr>
            <a:picLocks noChangeAspect="1"/>
          </p:cNvPicPr>
          <p:nvPr/>
        </p:nvPicPr>
        <p:blipFill>
          <a:blip r:embed="rId3"/>
          <a:stretch>
            <a:fillRect/>
          </a:stretch>
        </p:blipFill>
        <p:spPr>
          <a:xfrm>
            <a:off x="5336268" y="262392"/>
            <a:ext cx="3696607" cy="3711575"/>
          </a:xfrm>
          <a:prstGeom prst="rect">
            <a:avLst/>
          </a:prstGeom>
        </p:spPr>
      </p:pic>
      <p:sp>
        <p:nvSpPr>
          <p:cNvPr id="8" name="ZoneTexte 7">
            <a:extLst>
              <a:ext uri="{FF2B5EF4-FFF2-40B4-BE49-F238E27FC236}">
                <a16:creationId xmlns:a16="http://schemas.microsoft.com/office/drawing/2014/main" id="{9BF7F364-E527-F648-1EE6-FDE2F60FC9D3}"/>
              </a:ext>
            </a:extLst>
          </p:cNvPr>
          <p:cNvSpPr txBox="1"/>
          <p:nvPr/>
        </p:nvSpPr>
        <p:spPr>
          <a:xfrm>
            <a:off x="734785" y="4816928"/>
            <a:ext cx="1119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Ceci est un boitier qui </a:t>
            </a:r>
            <a:r>
              <a:rPr lang="fr-FR" dirty="0" err="1"/>
              <a:t>émmet</a:t>
            </a:r>
            <a:r>
              <a:rPr lang="fr-FR" dirty="0"/>
              <a:t> du bruit cela servira à guider les mal-voyants et les aveugles.</a:t>
            </a:r>
          </a:p>
          <a:p>
            <a:r>
              <a:rPr lang="fr-FR" dirty="0"/>
              <a:t>Mais il faut le mettre dans un boitier étanche pour pas qu'il prenne l'eau.</a:t>
            </a:r>
          </a:p>
        </p:txBody>
      </p:sp>
    </p:spTree>
    <p:extLst>
      <p:ext uri="{BB962C8B-B14F-4D97-AF65-F5344CB8AC3E}">
        <p14:creationId xmlns:p14="http://schemas.microsoft.com/office/powerpoint/2010/main" val="94129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7DC8E-35A5-C249-973C-2C51D795A495}"/>
              </a:ext>
            </a:extLst>
          </p:cNvPr>
          <p:cNvSpPr>
            <a:spLocks noGrp="1"/>
          </p:cNvSpPr>
          <p:nvPr>
            <p:ph type="title"/>
          </p:nvPr>
        </p:nvSpPr>
        <p:spPr>
          <a:xfrm>
            <a:off x="337457" y="601087"/>
            <a:ext cx="8610600" cy="1293028"/>
          </a:xfrm>
        </p:spPr>
        <p:txBody>
          <a:bodyPr/>
          <a:lstStyle/>
          <a:p>
            <a:r>
              <a:rPr lang="fr-FR" dirty="0"/>
              <a:t>L'</a:t>
            </a:r>
            <a:r>
              <a:rPr lang="fr-FR" dirty="0" err="1"/>
              <a:t>etanchéité</a:t>
            </a:r>
            <a:r>
              <a:rPr lang="fr-FR" dirty="0"/>
              <a:t> du produit </a:t>
            </a:r>
          </a:p>
        </p:txBody>
      </p:sp>
      <p:pic>
        <p:nvPicPr>
          <p:cNvPr id="4" name="Image 3" descr="Une image contenant croquis, dessin, art, ustensiles de cuisine&#10;&#10;Description générée automatiquement">
            <a:extLst>
              <a:ext uri="{FF2B5EF4-FFF2-40B4-BE49-F238E27FC236}">
                <a16:creationId xmlns:a16="http://schemas.microsoft.com/office/drawing/2014/main" id="{C2DFBEC8-6B83-D6A9-434D-2AA13111450E}"/>
              </a:ext>
            </a:extLst>
          </p:cNvPr>
          <p:cNvPicPr>
            <a:picLocks noChangeAspect="1"/>
          </p:cNvPicPr>
          <p:nvPr/>
        </p:nvPicPr>
        <p:blipFill>
          <a:blip r:embed="rId2"/>
          <a:stretch>
            <a:fillRect/>
          </a:stretch>
        </p:blipFill>
        <p:spPr>
          <a:xfrm>
            <a:off x="8300357" y="2155598"/>
            <a:ext cx="3311072" cy="4388304"/>
          </a:xfrm>
          <a:prstGeom prst="rect">
            <a:avLst/>
          </a:prstGeom>
        </p:spPr>
      </p:pic>
      <p:pic>
        <p:nvPicPr>
          <p:cNvPr id="5" name="Image 4" descr="Une image contenant texte, capture d’écran, Police, conception&#10;&#10;Description générée automatiquement">
            <a:extLst>
              <a:ext uri="{FF2B5EF4-FFF2-40B4-BE49-F238E27FC236}">
                <a16:creationId xmlns:a16="http://schemas.microsoft.com/office/drawing/2014/main" id="{3D113634-AA7A-2ACF-C6BE-E12C4AA2DAB9}"/>
              </a:ext>
            </a:extLst>
          </p:cNvPr>
          <p:cNvPicPr>
            <a:picLocks noChangeAspect="1"/>
          </p:cNvPicPr>
          <p:nvPr/>
        </p:nvPicPr>
        <p:blipFill>
          <a:blip r:embed="rId3"/>
          <a:stretch>
            <a:fillRect/>
          </a:stretch>
        </p:blipFill>
        <p:spPr>
          <a:xfrm>
            <a:off x="890360" y="1902732"/>
            <a:ext cx="6138636" cy="4640036"/>
          </a:xfrm>
          <a:prstGeom prst="rect">
            <a:avLst/>
          </a:prstGeom>
        </p:spPr>
      </p:pic>
    </p:spTree>
    <p:extLst>
      <p:ext uri="{BB962C8B-B14F-4D97-AF65-F5344CB8AC3E}">
        <p14:creationId xmlns:p14="http://schemas.microsoft.com/office/powerpoint/2010/main" val="383427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C1B5-17F0-4E81-8BF4-6F206B65BD6E}"/>
              </a:ext>
            </a:extLst>
          </p:cNvPr>
          <p:cNvSpPr>
            <a:spLocks noGrp="1"/>
          </p:cNvSpPr>
          <p:nvPr>
            <p:ph type="title"/>
          </p:nvPr>
        </p:nvSpPr>
        <p:spPr>
          <a:xfrm>
            <a:off x="3557814" y="719016"/>
            <a:ext cx="5072744" cy="1293028"/>
          </a:xfrm>
        </p:spPr>
        <p:txBody>
          <a:bodyPr/>
          <a:lstStyle/>
          <a:p>
            <a:r>
              <a:rPr lang="fr-FR" dirty="0"/>
              <a:t>Les premiers essai</a:t>
            </a:r>
          </a:p>
        </p:txBody>
      </p:sp>
      <p:pic>
        <p:nvPicPr>
          <p:cNvPr id="4" name="Image 3" descr="Une image contenant machine, câble, intérieur&#10;&#10;Description générée automatiquement">
            <a:extLst>
              <a:ext uri="{FF2B5EF4-FFF2-40B4-BE49-F238E27FC236}">
                <a16:creationId xmlns:a16="http://schemas.microsoft.com/office/drawing/2014/main" id="{142DCCD7-388E-F847-A34E-461AA2701E41}"/>
              </a:ext>
            </a:extLst>
          </p:cNvPr>
          <p:cNvPicPr>
            <a:picLocks noChangeAspect="1"/>
          </p:cNvPicPr>
          <p:nvPr/>
        </p:nvPicPr>
        <p:blipFill>
          <a:blip r:embed="rId2"/>
          <a:stretch>
            <a:fillRect/>
          </a:stretch>
        </p:blipFill>
        <p:spPr>
          <a:xfrm>
            <a:off x="367847" y="1715861"/>
            <a:ext cx="2838450" cy="3752850"/>
          </a:xfrm>
          <a:prstGeom prst="rect">
            <a:avLst/>
          </a:prstGeom>
        </p:spPr>
      </p:pic>
      <p:pic>
        <p:nvPicPr>
          <p:cNvPr id="5" name="Image 4" descr="Une image contenant intérieur, texte, ordinateur, mur&#10;&#10;Description générée automatiquement">
            <a:extLst>
              <a:ext uri="{FF2B5EF4-FFF2-40B4-BE49-F238E27FC236}">
                <a16:creationId xmlns:a16="http://schemas.microsoft.com/office/drawing/2014/main" id="{0BE30538-BAF0-34CB-2D79-1C2F4E4C696A}"/>
              </a:ext>
            </a:extLst>
          </p:cNvPr>
          <p:cNvPicPr>
            <a:picLocks noChangeAspect="1"/>
          </p:cNvPicPr>
          <p:nvPr/>
        </p:nvPicPr>
        <p:blipFill>
          <a:blip r:embed="rId3"/>
          <a:stretch>
            <a:fillRect/>
          </a:stretch>
        </p:blipFill>
        <p:spPr>
          <a:xfrm>
            <a:off x="8626475" y="2013403"/>
            <a:ext cx="2658836" cy="3620408"/>
          </a:xfrm>
          <a:prstGeom prst="rect">
            <a:avLst/>
          </a:prstGeom>
        </p:spPr>
      </p:pic>
      <p:pic>
        <p:nvPicPr>
          <p:cNvPr id="6" name="Image 5" descr="Une image contenant texte, intérieur, écran d’ordinateur, ordinateur&#10;&#10;Description générée automatiquement">
            <a:extLst>
              <a:ext uri="{FF2B5EF4-FFF2-40B4-BE49-F238E27FC236}">
                <a16:creationId xmlns:a16="http://schemas.microsoft.com/office/drawing/2014/main" id="{D1A78AED-FF68-4573-D8B0-5CC11D382F60}"/>
              </a:ext>
            </a:extLst>
          </p:cNvPr>
          <p:cNvPicPr>
            <a:picLocks noChangeAspect="1"/>
          </p:cNvPicPr>
          <p:nvPr/>
        </p:nvPicPr>
        <p:blipFill>
          <a:blip r:embed="rId4"/>
          <a:stretch>
            <a:fillRect/>
          </a:stretch>
        </p:blipFill>
        <p:spPr>
          <a:xfrm>
            <a:off x="4308020" y="1848983"/>
            <a:ext cx="2832101" cy="3758747"/>
          </a:xfrm>
          <a:prstGeom prst="rect">
            <a:avLst/>
          </a:prstGeom>
        </p:spPr>
      </p:pic>
    </p:spTree>
    <p:extLst>
      <p:ext uri="{BB962C8B-B14F-4D97-AF65-F5344CB8AC3E}">
        <p14:creationId xmlns:p14="http://schemas.microsoft.com/office/powerpoint/2010/main" val="298500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Solidworks Logo Vector Logo - Download Free SVG Icon | Worldvectorlogo">
            <a:extLst>
              <a:ext uri="{FF2B5EF4-FFF2-40B4-BE49-F238E27FC236}">
                <a16:creationId xmlns:a16="http://schemas.microsoft.com/office/drawing/2014/main" id="{54FB9ED2-9C94-B745-58F9-303A85421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5688" y="298569"/>
            <a:ext cx="3577768" cy="736358"/>
          </a:xfrm>
          <a:prstGeom prst="rect">
            <a:avLst/>
          </a:prstGeom>
        </p:spPr>
      </p:pic>
    </p:spTree>
    <p:extLst>
      <p:ext uri="{BB962C8B-B14F-4D97-AF65-F5344CB8AC3E}">
        <p14:creationId xmlns:p14="http://schemas.microsoft.com/office/powerpoint/2010/main" val="6586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CF17B-A9BB-59B3-8B14-25A09812EF4B}"/>
              </a:ext>
            </a:extLst>
          </p:cNvPr>
          <p:cNvSpPr>
            <a:spLocks noGrp="1"/>
          </p:cNvSpPr>
          <p:nvPr>
            <p:ph type="title"/>
          </p:nvPr>
        </p:nvSpPr>
        <p:spPr>
          <a:xfrm>
            <a:off x="1880495" y="776458"/>
            <a:ext cx="8610600" cy="1293028"/>
          </a:xfrm>
        </p:spPr>
        <p:txBody>
          <a:bodyPr/>
          <a:lstStyle/>
          <a:p>
            <a:r>
              <a:rPr lang="fr-FR" dirty="0">
                <a:cs typeface="Calibri Light"/>
              </a:rPr>
              <a:t>Sommaire :</a:t>
            </a:r>
            <a:endParaRPr lang="fr-FR" dirty="0"/>
          </a:p>
        </p:txBody>
      </p:sp>
      <p:sp>
        <p:nvSpPr>
          <p:cNvPr id="3" name="Espace réservé du contenu 2">
            <a:extLst>
              <a:ext uri="{FF2B5EF4-FFF2-40B4-BE49-F238E27FC236}">
                <a16:creationId xmlns:a16="http://schemas.microsoft.com/office/drawing/2014/main" id="{FC1F0FF9-D08F-58F8-E255-129ECDB9B432}"/>
              </a:ext>
            </a:extLst>
          </p:cNvPr>
          <p:cNvSpPr>
            <a:spLocks noGrp="1"/>
          </p:cNvSpPr>
          <p:nvPr>
            <p:ph idx="1"/>
          </p:nvPr>
        </p:nvSpPr>
        <p:spPr>
          <a:xfrm>
            <a:off x="7593145" y="2206645"/>
            <a:ext cx="2897950" cy="4024125"/>
          </a:xfrm>
        </p:spPr>
        <p:txBody>
          <a:bodyPr vert="horz" lIns="91440" tIns="45720" rIns="91440" bIns="45720" rtlCol="0" anchor="t">
            <a:normAutofit/>
          </a:bodyPr>
          <a:lstStyle/>
          <a:p>
            <a:r>
              <a:rPr lang="fr-FR" dirty="0">
                <a:cs typeface="Calibri"/>
              </a:rPr>
              <a:t>La carte d'identité</a:t>
            </a:r>
          </a:p>
          <a:p>
            <a:r>
              <a:rPr lang="fr-FR" dirty="0">
                <a:cs typeface="Calibri"/>
              </a:rPr>
              <a:t>Le produit</a:t>
            </a:r>
          </a:p>
          <a:p>
            <a:endParaRPr lang="fr-FR" dirty="0">
              <a:cs typeface="Calibri"/>
            </a:endParaRPr>
          </a:p>
          <a:p>
            <a:pPr marL="0" indent="0">
              <a:buNone/>
            </a:pPr>
            <a:endParaRPr lang="fr-FR" dirty="0">
              <a:cs typeface="Calibri"/>
            </a:endParaRPr>
          </a:p>
        </p:txBody>
      </p:sp>
      <p:pic>
        <p:nvPicPr>
          <p:cNvPr id="4" name="Image 3">
            <a:extLst>
              <a:ext uri="{FF2B5EF4-FFF2-40B4-BE49-F238E27FC236}">
                <a16:creationId xmlns:a16="http://schemas.microsoft.com/office/drawing/2014/main" id="{BCEF23BE-544E-6D21-EF58-ED4545E6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pic>
        <p:nvPicPr>
          <p:cNvPr id="5" name="Espace réservé du contenu 3" descr="L’attribut alt de cette image est vide, son nom de fichier est g352.png.">
            <a:extLst>
              <a:ext uri="{FF2B5EF4-FFF2-40B4-BE49-F238E27FC236}">
                <a16:creationId xmlns:a16="http://schemas.microsoft.com/office/drawing/2014/main" id="{16CA352A-6B7F-0178-2633-78A36D1D2683}"/>
              </a:ext>
            </a:extLst>
          </p:cNvPr>
          <p:cNvPicPr>
            <a:picLocks noChangeAspect="1"/>
          </p:cNvPicPr>
          <p:nvPr/>
        </p:nvPicPr>
        <p:blipFill>
          <a:blip r:embed="rId3"/>
          <a:stretch>
            <a:fillRect/>
          </a:stretch>
        </p:blipFill>
        <p:spPr>
          <a:xfrm>
            <a:off x="1366710" y="1881773"/>
            <a:ext cx="5235463" cy="3950020"/>
          </a:xfrm>
          <a:prstGeom prst="rect">
            <a:avLst/>
          </a:prstGeom>
        </p:spPr>
      </p:pic>
    </p:spTree>
    <p:extLst>
      <p:ext uri="{BB962C8B-B14F-4D97-AF65-F5344CB8AC3E}">
        <p14:creationId xmlns:p14="http://schemas.microsoft.com/office/powerpoint/2010/main" val="244138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872F8-E766-DA59-0198-41C677423997}"/>
              </a:ext>
            </a:extLst>
          </p:cNvPr>
          <p:cNvSpPr>
            <a:spLocks noGrp="1"/>
          </p:cNvSpPr>
          <p:nvPr>
            <p:ph type="title"/>
          </p:nvPr>
        </p:nvSpPr>
        <p:spPr>
          <a:xfrm>
            <a:off x="523123" y="496548"/>
            <a:ext cx="10985426" cy="1325563"/>
          </a:xfrm>
        </p:spPr>
        <p:txBody>
          <a:bodyPr>
            <a:normAutofit fontScale="90000"/>
          </a:bodyPr>
          <a:lstStyle/>
          <a:p>
            <a:r>
              <a:rPr lang="fr-FR" sz="3200" dirty="0">
                <a:ea typeface="+mj-lt"/>
                <a:cs typeface="+mj-lt"/>
              </a:rPr>
              <a:t>Bienvenue au</a:t>
            </a:r>
            <a:br>
              <a:rPr lang="fr-FR" sz="3200" dirty="0">
                <a:ea typeface="+mj-lt"/>
                <a:cs typeface="+mj-lt"/>
              </a:rPr>
            </a:br>
            <a:r>
              <a:rPr lang="fr-FR" sz="3200" dirty="0">
                <a:ea typeface="+mj-lt"/>
                <a:cs typeface="+mj-lt"/>
              </a:rPr>
              <a:t>Collège André </a:t>
            </a:r>
            <a:r>
              <a:rPr lang="fr-FR" sz="3200" dirty="0" err="1">
                <a:ea typeface="+mj-lt"/>
                <a:cs typeface="+mj-lt"/>
              </a:rPr>
              <a:t>Raimbourg</a:t>
            </a:r>
            <a:r>
              <a:rPr lang="fr-FR" sz="3200" dirty="0">
                <a:ea typeface="+mj-lt"/>
                <a:cs typeface="+mj-lt"/>
              </a:rPr>
              <a:t>, dit Bourvil :</a:t>
            </a:r>
            <a:br>
              <a:rPr lang="fr-FR" sz="3200" dirty="0">
                <a:ea typeface="+mj-lt"/>
                <a:cs typeface="+mj-lt"/>
              </a:rPr>
            </a:br>
            <a:r>
              <a:rPr lang="fr-FR" sz="3200" dirty="0">
                <a:ea typeface="+mj-lt"/>
                <a:cs typeface="+mj-lt"/>
              </a:rPr>
              <a:t>Une éducation au Cœur de Doudeville.</a:t>
            </a:r>
            <a:endParaRPr lang="fr-FR" sz="3200" dirty="0">
              <a:cs typeface="Calibri Light"/>
            </a:endParaRPr>
          </a:p>
        </p:txBody>
      </p:sp>
      <p:sp>
        <p:nvSpPr>
          <p:cNvPr id="9" name="ZoneTexte 8">
            <a:extLst>
              <a:ext uri="{FF2B5EF4-FFF2-40B4-BE49-F238E27FC236}">
                <a16:creationId xmlns:a16="http://schemas.microsoft.com/office/drawing/2014/main" id="{1BAAE364-85A3-A133-4B09-8F91C9EEC0CA}"/>
              </a:ext>
            </a:extLst>
          </p:cNvPr>
          <p:cNvSpPr txBox="1"/>
          <p:nvPr/>
        </p:nvSpPr>
        <p:spPr>
          <a:xfrm>
            <a:off x="8734072" y="2839805"/>
            <a:ext cx="22870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rPr>
              <a:t>Doudeville</a:t>
            </a:r>
            <a:r>
              <a:rPr lang="en-US" dirty="0">
                <a:latin typeface="Century Gothic"/>
              </a:rPr>
              <a:t>, </a:t>
            </a:r>
            <a:r>
              <a:rPr lang="en-US" dirty="0" err="1">
                <a:latin typeface="Century Gothic"/>
              </a:rPr>
              <a:t>ville</a:t>
            </a:r>
            <a:r>
              <a:rPr lang="en-US" dirty="0">
                <a:latin typeface="Century Gothic"/>
              </a:rPr>
              <a:t> </a:t>
            </a:r>
            <a:r>
              <a:rPr lang="en-US" dirty="0" err="1">
                <a:latin typeface="Century Gothic"/>
              </a:rPr>
              <a:t>historique</a:t>
            </a:r>
            <a:r>
              <a:rPr lang="en-US" dirty="0">
                <a:latin typeface="Century Gothic"/>
              </a:rPr>
              <a:t> aux </a:t>
            </a:r>
            <a:r>
              <a:rPr lang="en-US" dirty="0" err="1">
                <a:latin typeface="Century Gothic"/>
              </a:rPr>
              <a:t>ruelles</a:t>
            </a:r>
            <a:r>
              <a:rPr lang="en-US" dirty="0">
                <a:latin typeface="Century Gothic"/>
              </a:rPr>
              <a:t> </a:t>
            </a:r>
            <a:r>
              <a:rPr lang="en-US" dirty="0" err="1">
                <a:latin typeface="Century Gothic"/>
              </a:rPr>
              <a:t>pavées</a:t>
            </a:r>
            <a:r>
              <a:rPr lang="en-US" dirty="0">
                <a:latin typeface="Century Gothic"/>
              </a:rPr>
              <a:t>, </a:t>
            </a:r>
            <a:r>
              <a:rPr lang="en-US" dirty="0" err="1">
                <a:latin typeface="Century Gothic"/>
              </a:rPr>
              <a:t>complète</a:t>
            </a:r>
            <a:r>
              <a:rPr lang="en-US" dirty="0">
                <a:latin typeface="Century Gothic"/>
              </a:rPr>
              <a:t> </a:t>
            </a:r>
            <a:r>
              <a:rPr lang="en-US" dirty="0" err="1">
                <a:latin typeface="Century Gothic"/>
              </a:rPr>
              <a:t>l’expérience</a:t>
            </a:r>
            <a:r>
              <a:rPr lang="en-US" dirty="0">
                <a:latin typeface="Century Gothic"/>
              </a:rPr>
              <a:t> </a:t>
            </a:r>
            <a:r>
              <a:rPr lang="en-US" dirty="0" err="1">
                <a:latin typeface="Century Gothic"/>
              </a:rPr>
              <a:t>éducative</a:t>
            </a:r>
            <a:r>
              <a:rPr lang="en-US" dirty="0">
                <a:latin typeface="Century Gothic"/>
              </a:rPr>
              <a:t> </a:t>
            </a:r>
            <a:r>
              <a:rPr lang="en-US" dirty="0" err="1">
                <a:latin typeface="Century Gothic"/>
              </a:rPr>
              <a:t>en</a:t>
            </a:r>
            <a:r>
              <a:rPr lang="en-US" dirty="0">
                <a:latin typeface="Century Gothic"/>
              </a:rPr>
              <a:t> </a:t>
            </a:r>
            <a:r>
              <a:rPr lang="en-US" dirty="0" err="1">
                <a:latin typeface="Century Gothic"/>
              </a:rPr>
              <a:t>offrant</a:t>
            </a:r>
            <a:r>
              <a:rPr lang="en-US" dirty="0">
                <a:latin typeface="Century Gothic"/>
              </a:rPr>
              <a:t> un </a:t>
            </a:r>
            <a:r>
              <a:rPr lang="en-US" dirty="0" err="1">
                <a:latin typeface="Century Gothic"/>
              </a:rPr>
              <a:t>environnement</a:t>
            </a:r>
            <a:r>
              <a:rPr lang="en-US" dirty="0">
                <a:latin typeface="Century Gothic"/>
              </a:rPr>
              <a:t> riche </a:t>
            </a:r>
            <a:r>
              <a:rPr lang="en-US" dirty="0" err="1">
                <a:latin typeface="Century Gothic"/>
              </a:rPr>
              <a:t>en</a:t>
            </a:r>
            <a:r>
              <a:rPr lang="en-US" dirty="0">
                <a:latin typeface="Century Gothic"/>
              </a:rPr>
              <a:t> culture et </a:t>
            </a:r>
            <a:r>
              <a:rPr lang="en-US" dirty="0" err="1">
                <a:latin typeface="Century Gothic"/>
              </a:rPr>
              <a:t>en</a:t>
            </a:r>
            <a:r>
              <a:rPr lang="en-US" dirty="0">
                <a:latin typeface="Century Gothic"/>
              </a:rPr>
              <a:t> traditions. </a:t>
            </a:r>
          </a:p>
        </p:txBody>
      </p:sp>
      <p:sp>
        <p:nvSpPr>
          <p:cNvPr id="10" name="ZoneTexte 9">
            <a:extLst>
              <a:ext uri="{FF2B5EF4-FFF2-40B4-BE49-F238E27FC236}">
                <a16:creationId xmlns:a16="http://schemas.microsoft.com/office/drawing/2014/main" id="{D69E1F48-12F8-A093-BDA6-745EFDA4BAE1}"/>
              </a:ext>
            </a:extLst>
          </p:cNvPr>
          <p:cNvSpPr txBox="1"/>
          <p:nvPr/>
        </p:nvSpPr>
        <p:spPr>
          <a:xfrm>
            <a:off x="8002440" y="2169186"/>
            <a:ext cx="1746737"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u="sng" dirty="0">
                <a:ea typeface="Calibri"/>
                <a:cs typeface="Calibri"/>
              </a:rPr>
              <a:t>DOUDEVILLE</a:t>
            </a:r>
          </a:p>
        </p:txBody>
      </p:sp>
      <p:sp>
        <p:nvSpPr>
          <p:cNvPr id="3" name="ZoneTexte 2">
            <a:extLst>
              <a:ext uri="{FF2B5EF4-FFF2-40B4-BE49-F238E27FC236}">
                <a16:creationId xmlns:a16="http://schemas.microsoft.com/office/drawing/2014/main" id="{9762D0AD-9164-3B53-84DB-EE57196C3663}"/>
              </a:ext>
            </a:extLst>
          </p:cNvPr>
          <p:cNvSpPr txBox="1"/>
          <p:nvPr/>
        </p:nvSpPr>
        <p:spPr>
          <a:xfrm>
            <a:off x="930988" y="2178735"/>
            <a:ext cx="424375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Situé au cœur de la charmante ville de Doudeville, le Collège André </a:t>
            </a:r>
            <a:r>
              <a:rPr lang="fr-FR" dirty="0" err="1">
                <a:ea typeface="+mn-lt"/>
                <a:cs typeface="+mn-lt"/>
              </a:rPr>
              <a:t>Raimbourg</a:t>
            </a:r>
            <a:r>
              <a:rPr lang="fr-FR" dirty="0">
                <a:ea typeface="+mn-lt"/>
                <a:cs typeface="+mn-lt"/>
              </a:rPr>
              <a:t>, dit Bourvil se distingue comme un lieu d'apprentissage dédié à l'épanouissement académique et personnel de ses élèves.</a:t>
            </a:r>
            <a:endParaRPr lang="fr-FR" dirty="0"/>
          </a:p>
        </p:txBody>
      </p:sp>
      <p:sp>
        <p:nvSpPr>
          <p:cNvPr id="11" name="ZoneTexte 10">
            <a:extLst>
              <a:ext uri="{FF2B5EF4-FFF2-40B4-BE49-F238E27FC236}">
                <a16:creationId xmlns:a16="http://schemas.microsoft.com/office/drawing/2014/main" id="{E8F8F440-5BCC-52C1-6F26-5A4CF617D66A}"/>
              </a:ext>
            </a:extLst>
          </p:cNvPr>
          <p:cNvSpPr txBox="1"/>
          <p:nvPr/>
        </p:nvSpPr>
        <p:spPr>
          <a:xfrm>
            <a:off x="3436526" y="4224530"/>
            <a:ext cx="24406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Niché dans la région de la Normandie , la capitale du lin qui abrite notre collège, bénéficie d'un emplacement privilégié.</a:t>
            </a:r>
            <a:endParaRPr lang="fr-FR" dirty="0"/>
          </a:p>
        </p:txBody>
      </p:sp>
      <p:pic>
        <p:nvPicPr>
          <p:cNvPr id="12" name="Image 11" descr="Une image contenant carte, texte, capture d’écran&#10;&#10;Description générée automatiquement">
            <a:extLst>
              <a:ext uri="{FF2B5EF4-FFF2-40B4-BE49-F238E27FC236}">
                <a16:creationId xmlns:a16="http://schemas.microsoft.com/office/drawing/2014/main" id="{B567C5A5-C9D0-C55C-AB02-D0E64E9A29F7}"/>
              </a:ext>
            </a:extLst>
          </p:cNvPr>
          <p:cNvPicPr>
            <a:picLocks noChangeAspect="1"/>
          </p:cNvPicPr>
          <p:nvPr/>
        </p:nvPicPr>
        <p:blipFill>
          <a:blip r:embed="rId2"/>
          <a:stretch>
            <a:fillRect/>
          </a:stretch>
        </p:blipFill>
        <p:spPr>
          <a:xfrm>
            <a:off x="6453631" y="2859188"/>
            <a:ext cx="2203940" cy="3279772"/>
          </a:xfrm>
          <a:prstGeom prst="rect">
            <a:avLst/>
          </a:prstGeom>
        </p:spPr>
      </p:pic>
      <p:pic>
        <p:nvPicPr>
          <p:cNvPr id="4" name="Image 3" descr="L’attribut alt de cette image est vide, son nom de fichier est Screenshot_20231212_084400_Google.jpg.">
            <a:extLst>
              <a:ext uri="{FF2B5EF4-FFF2-40B4-BE49-F238E27FC236}">
                <a16:creationId xmlns:a16="http://schemas.microsoft.com/office/drawing/2014/main" id="{9EF021E7-645A-332D-12C9-CA71A97660D3}"/>
              </a:ext>
            </a:extLst>
          </p:cNvPr>
          <p:cNvPicPr>
            <a:picLocks noChangeAspect="1"/>
          </p:cNvPicPr>
          <p:nvPr/>
        </p:nvPicPr>
        <p:blipFill>
          <a:blip r:embed="rId3"/>
          <a:stretch>
            <a:fillRect/>
          </a:stretch>
        </p:blipFill>
        <p:spPr>
          <a:xfrm>
            <a:off x="1021108" y="4303886"/>
            <a:ext cx="2321169" cy="2149612"/>
          </a:xfrm>
          <a:prstGeom prst="rect">
            <a:avLst/>
          </a:prstGeom>
        </p:spPr>
      </p:pic>
    </p:spTree>
    <p:extLst>
      <p:ext uri="{BB962C8B-B14F-4D97-AF65-F5344CB8AC3E}">
        <p14:creationId xmlns:p14="http://schemas.microsoft.com/office/powerpoint/2010/main" val="252658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27CF8-DB7E-9978-BEBC-95DE91B37F63}"/>
              </a:ext>
            </a:extLst>
          </p:cNvPr>
          <p:cNvSpPr>
            <a:spLocks noGrp="1"/>
          </p:cNvSpPr>
          <p:nvPr>
            <p:ph type="title"/>
          </p:nvPr>
        </p:nvSpPr>
        <p:spPr/>
        <p:txBody>
          <a:bodyPr/>
          <a:lstStyle/>
          <a:p>
            <a:r>
              <a:rPr lang="fr-FR" dirty="0" err="1"/>
              <a:t>HandicaFutur</a:t>
            </a:r>
            <a:r>
              <a:rPr lang="fr-FR" dirty="0"/>
              <a:t> et ses membres :</a:t>
            </a:r>
          </a:p>
        </p:txBody>
      </p:sp>
      <p:pic>
        <p:nvPicPr>
          <p:cNvPr id="4" name="Espace réservé du contenu 3" descr="L’attribut alt de cette image est vide, son nom de fichier est g352.png.">
            <a:extLst>
              <a:ext uri="{FF2B5EF4-FFF2-40B4-BE49-F238E27FC236}">
                <a16:creationId xmlns:a16="http://schemas.microsoft.com/office/drawing/2014/main" id="{86EFD821-760E-B2D3-A479-DB6EFC78CFA2}"/>
              </a:ext>
            </a:extLst>
          </p:cNvPr>
          <p:cNvPicPr>
            <a:picLocks noGrp="1" noChangeAspect="1"/>
          </p:cNvPicPr>
          <p:nvPr>
            <p:ph idx="1"/>
          </p:nvPr>
        </p:nvPicPr>
        <p:blipFill>
          <a:blip r:embed="rId2"/>
          <a:stretch>
            <a:fillRect/>
          </a:stretch>
        </p:blipFill>
        <p:spPr>
          <a:xfrm>
            <a:off x="641635" y="1909970"/>
            <a:ext cx="5235463" cy="3950020"/>
          </a:xfrm>
        </p:spPr>
      </p:pic>
      <p:sp>
        <p:nvSpPr>
          <p:cNvPr id="3" name="ZoneTexte 2">
            <a:extLst>
              <a:ext uri="{FF2B5EF4-FFF2-40B4-BE49-F238E27FC236}">
                <a16:creationId xmlns:a16="http://schemas.microsoft.com/office/drawing/2014/main" id="{D3B19B33-36E8-84FE-8C58-ED61C10AF36F}"/>
              </a:ext>
            </a:extLst>
          </p:cNvPr>
          <p:cNvSpPr txBox="1"/>
          <p:nvPr/>
        </p:nvSpPr>
        <p:spPr>
          <a:xfrm>
            <a:off x="6010347" y="3105816"/>
            <a:ext cx="57336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Nous somme l'équipe </a:t>
            </a:r>
            <a:r>
              <a:rPr lang="fr-FR" sz="2400" dirty="0" err="1"/>
              <a:t>HandicaFutur</a:t>
            </a:r>
            <a:r>
              <a:rPr lang="fr-FR" sz="2400" dirty="0"/>
              <a:t> et nous sommes en 4ème. Notre mot d'ordre est la bienveillance.</a:t>
            </a:r>
            <a:br>
              <a:rPr lang="fr-FR" sz="2400" dirty="0"/>
            </a:br>
            <a:r>
              <a:rPr lang="fr-FR" sz="2400" dirty="0"/>
              <a:t>6 membres font partie de l'équipe. </a:t>
            </a:r>
          </a:p>
        </p:txBody>
      </p:sp>
      <p:pic>
        <p:nvPicPr>
          <p:cNvPr id="5" name="Image 4">
            <a:extLst>
              <a:ext uri="{FF2B5EF4-FFF2-40B4-BE49-F238E27FC236}">
                <a16:creationId xmlns:a16="http://schemas.microsoft.com/office/drawing/2014/main" id="{5C3641A6-588A-2CC8-E222-B4D4A2CCB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885" y="4962228"/>
            <a:ext cx="3458058" cy="1533739"/>
          </a:xfrm>
          <a:prstGeom prst="rect">
            <a:avLst/>
          </a:prstGeom>
        </p:spPr>
      </p:pic>
    </p:spTree>
    <p:extLst>
      <p:ext uri="{BB962C8B-B14F-4D97-AF65-F5344CB8AC3E}">
        <p14:creationId xmlns:p14="http://schemas.microsoft.com/office/powerpoint/2010/main" val="377549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ttribut alt de cette image est vide, son nom de fichier est Capture-decran-2023-12-01-222042.png.">
            <a:extLst>
              <a:ext uri="{FF2B5EF4-FFF2-40B4-BE49-F238E27FC236}">
                <a16:creationId xmlns:a16="http://schemas.microsoft.com/office/drawing/2014/main" id="{F0D1364C-9111-B5CC-EB26-D3EC479B63F2}"/>
              </a:ext>
            </a:extLst>
          </p:cNvPr>
          <p:cNvPicPr>
            <a:picLocks noGrp="1" noChangeAspect="1"/>
          </p:cNvPicPr>
          <p:nvPr>
            <p:ph idx="1"/>
          </p:nvPr>
        </p:nvPicPr>
        <p:blipFill>
          <a:blip r:embed="rId2"/>
          <a:stretch>
            <a:fillRect/>
          </a:stretch>
        </p:blipFill>
        <p:spPr>
          <a:xfrm>
            <a:off x="591666" y="920332"/>
            <a:ext cx="3397278" cy="3406628"/>
          </a:xfrm>
        </p:spPr>
      </p:pic>
      <p:sp>
        <p:nvSpPr>
          <p:cNvPr id="5" name="ZoneTexte 4">
            <a:extLst>
              <a:ext uri="{FF2B5EF4-FFF2-40B4-BE49-F238E27FC236}">
                <a16:creationId xmlns:a16="http://schemas.microsoft.com/office/drawing/2014/main" id="{96ADB1CF-DE38-F07D-48B2-D3CF9332E92A}"/>
              </a:ext>
            </a:extLst>
          </p:cNvPr>
          <p:cNvSpPr txBox="1"/>
          <p:nvPr/>
        </p:nvSpPr>
        <p:spPr>
          <a:xfrm>
            <a:off x="4281" y="11317"/>
            <a:ext cx="2987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Arthur, Style et Design Manager :</a:t>
            </a:r>
          </a:p>
        </p:txBody>
      </p:sp>
      <p:sp>
        <p:nvSpPr>
          <p:cNvPr id="6" name="ZoneTexte 5">
            <a:extLst>
              <a:ext uri="{FF2B5EF4-FFF2-40B4-BE49-F238E27FC236}">
                <a16:creationId xmlns:a16="http://schemas.microsoft.com/office/drawing/2014/main" id="{4F466096-D18B-C295-3B0B-DF4D686BA633}"/>
              </a:ext>
            </a:extLst>
          </p:cNvPr>
          <p:cNvSpPr txBox="1"/>
          <p:nvPr/>
        </p:nvSpPr>
        <p:spPr>
          <a:xfrm>
            <a:off x="6117" y="4404978"/>
            <a:ext cx="56042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déborde de créativité, je suis sérieux, à l'écoute de mes camarades, posé, gentil et je suis également serein. C'est moi qui est chargé d'inventer un logo pour représenter mon équipe. "</a:t>
            </a:r>
            <a:endParaRPr lang="fr-FR" sz="2400" dirty="0"/>
          </a:p>
        </p:txBody>
      </p:sp>
      <p:sp>
        <p:nvSpPr>
          <p:cNvPr id="7" name="ZoneTexte 6">
            <a:extLst>
              <a:ext uri="{FF2B5EF4-FFF2-40B4-BE49-F238E27FC236}">
                <a16:creationId xmlns:a16="http://schemas.microsoft.com/office/drawing/2014/main" id="{E30BB3E7-3346-4FE3-128C-D61AF640BC88}"/>
              </a:ext>
            </a:extLst>
          </p:cNvPr>
          <p:cNvSpPr txBox="1"/>
          <p:nvPr/>
        </p:nvSpPr>
        <p:spPr>
          <a:xfrm>
            <a:off x="6432185" y="9176"/>
            <a:ext cx="3663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err="1">
                <a:ea typeface="+mn-lt"/>
                <a:cs typeface="+mn-lt"/>
              </a:rPr>
              <a:t>Jorlan</a:t>
            </a:r>
            <a:r>
              <a:rPr lang="fr-FR" sz="2400" dirty="0">
                <a:ea typeface="+mn-lt"/>
                <a:cs typeface="+mn-lt"/>
              </a:rPr>
              <a:t>, Conception et Fabrication Manager : </a:t>
            </a:r>
          </a:p>
        </p:txBody>
      </p:sp>
      <p:pic>
        <p:nvPicPr>
          <p:cNvPr id="8" name="Image 7" descr="L’attribut alt de cette image est vide, son nom de fichier est image.png.">
            <a:extLst>
              <a:ext uri="{FF2B5EF4-FFF2-40B4-BE49-F238E27FC236}">
                <a16:creationId xmlns:a16="http://schemas.microsoft.com/office/drawing/2014/main" id="{287E82EC-84FC-D049-CDBC-D4889997DDAD}"/>
              </a:ext>
            </a:extLst>
          </p:cNvPr>
          <p:cNvPicPr>
            <a:picLocks noChangeAspect="1"/>
          </p:cNvPicPr>
          <p:nvPr/>
        </p:nvPicPr>
        <p:blipFill>
          <a:blip r:embed="rId3"/>
          <a:stretch>
            <a:fillRect/>
          </a:stretch>
        </p:blipFill>
        <p:spPr>
          <a:xfrm>
            <a:off x="6345921" y="1004730"/>
            <a:ext cx="3835878" cy="2958417"/>
          </a:xfrm>
          <a:prstGeom prst="rect">
            <a:avLst/>
          </a:prstGeom>
        </p:spPr>
      </p:pic>
      <p:sp>
        <p:nvSpPr>
          <p:cNvPr id="9" name="ZoneTexte 8">
            <a:extLst>
              <a:ext uri="{FF2B5EF4-FFF2-40B4-BE49-F238E27FC236}">
                <a16:creationId xmlns:a16="http://schemas.microsoft.com/office/drawing/2014/main" id="{4E9007D3-8933-3C91-E41B-1F09AD422BAD}"/>
              </a:ext>
            </a:extLst>
          </p:cNvPr>
          <p:cNvSpPr txBox="1"/>
          <p:nvPr/>
        </p:nvSpPr>
        <p:spPr>
          <a:xfrm>
            <a:off x="6432491" y="4048602"/>
            <a:ext cx="522913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souriant, appliqué, poli, positif, motivé et soigneux. Je suis chargé de réfléchir et de dessiner un croquis du produit. Je dois également lister les matériaux nécessaires à la fabrication du produit."</a:t>
            </a:r>
            <a:endParaRPr lang="fr-FR" dirty="0"/>
          </a:p>
        </p:txBody>
      </p:sp>
    </p:spTree>
    <p:extLst>
      <p:ext uri="{BB962C8B-B14F-4D97-AF65-F5344CB8AC3E}">
        <p14:creationId xmlns:p14="http://schemas.microsoft.com/office/powerpoint/2010/main" val="282808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41B569C-0332-263D-F6F7-20FBEF883589}"/>
              </a:ext>
            </a:extLst>
          </p:cNvPr>
          <p:cNvSpPr txBox="1"/>
          <p:nvPr/>
        </p:nvSpPr>
        <p:spPr>
          <a:xfrm>
            <a:off x="-5201" y="-3060"/>
            <a:ext cx="30019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Century Gothic"/>
                <a:ea typeface="Libre Franklin"/>
                <a:cs typeface="Libre Franklin"/>
              </a:rPr>
              <a:t>Antoine, projet manager : </a:t>
            </a:r>
            <a:endParaRPr lang="fr-FR" sz="2400"/>
          </a:p>
        </p:txBody>
      </p:sp>
      <p:sp>
        <p:nvSpPr>
          <p:cNvPr id="5" name="ZoneTexte 4">
            <a:extLst>
              <a:ext uri="{FF2B5EF4-FFF2-40B4-BE49-F238E27FC236}">
                <a16:creationId xmlns:a16="http://schemas.microsoft.com/office/drawing/2014/main" id="{D64A759A-C171-CE7E-8DB5-2ADE357061EE}"/>
              </a:ext>
            </a:extLst>
          </p:cNvPr>
          <p:cNvSpPr txBox="1"/>
          <p:nvPr/>
        </p:nvSpPr>
        <p:spPr>
          <a:xfrm>
            <a:off x="-7648" y="4200329"/>
            <a:ext cx="663946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dirty="0"/>
              <a:t>"Je suis confiant, modeste, persévérant, polyvalent ainsi que travailleur. Mon travail consiste à s'occuper du brainstorming de notre startup, à m'assurer de la réalisation des tâches et du respect des contraintes et je dois chercher un nom pour les produits imaginés."</a:t>
            </a:r>
          </a:p>
        </p:txBody>
      </p:sp>
      <p:pic>
        <p:nvPicPr>
          <p:cNvPr id="8" name="Image 7" descr="L’attribut alt de cette image est vide, son nom de fichier est Capture.avatar_antoine.png.">
            <a:extLst>
              <a:ext uri="{FF2B5EF4-FFF2-40B4-BE49-F238E27FC236}">
                <a16:creationId xmlns:a16="http://schemas.microsoft.com/office/drawing/2014/main" id="{63C878C1-67AB-54EE-DF94-2B3ADE0CF054}"/>
              </a:ext>
            </a:extLst>
          </p:cNvPr>
          <p:cNvPicPr>
            <a:picLocks noChangeAspect="1"/>
          </p:cNvPicPr>
          <p:nvPr/>
        </p:nvPicPr>
        <p:blipFill>
          <a:blip r:embed="rId2"/>
          <a:stretch>
            <a:fillRect/>
          </a:stretch>
        </p:blipFill>
        <p:spPr>
          <a:xfrm>
            <a:off x="2080853" y="751062"/>
            <a:ext cx="3001991" cy="3368822"/>
          </a:xfrm>
          <a:prstGeom prst="rect">
            <a:avLst/>
          </a:prstGeom>
        </p:spPr>
      </p:pic>
      <p:sp>
        <p:nvSpPr>
          <p:cNvPr id="9" name="ZoneTexte 8">
            <a:extLst>
              <a:ext uri="{FF2B5EF4-FFF2-40B4-BE49-F238E27FC236}">
                <a16:creationId xmlns:a16="http://schemas.microsoft.com/office/drawing/2014/main" id="{970E5F4D-1068-A181-313C-41557C9E2A58}"/>
              </a:ext>
            </a:extLst>
          </p:cNvPr>
          <p:cNvSpPr txBox="1"/>
          <p:nvPr/>
        </p:nvSpPr>
        <p:spPr>
          <a:xfrm>
            <a:off x="7354172" y="0"/>
            <a:ext cx="42384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Quentin, Marketing et Communication Manager :</a:t>
            </a:r>
            <a:endParaRPr lang="fr-FR" sz="2400" dirty="0"/>
          </a:p>
        </p:txBody>
      </p:sp>
      <p:pic>
        <p:nvPicPr>
          <p:cNvPr id="10" name="Image 9" descr="L’attribut alt de cette image est vide, son nom de fichier est avatr_quentin.png.">
            <a:extLst>
              <a:ext uri="{FF2B5EF4-FFF2-40B4-BE49-F238E27FC236}">
                <a16:creationId xmlns:a16="http://schemas.microsoft.com/office/drawing/2014/main" id="{8648C7D7-4E54-EAC4-051D-9F686F86586A}"/>
              </a:ext>
            </a:extLst>
          </p:cNvPr>
          <p:cNvPicPr>
            <a:picLocks noChangeAspect="1"/>
          </p:cNvPicPr>
          <p:nvPr/>
        </p:nvPicPr>
        <p:blipFill>
          <a:blip r:embed="rId3"/>
          <a:stretch>
            <a:fillRect/>
          </a:stretch>
        </p:blipFill>
        <p:spPr>
          <a:xfrm>
            <a:off x="7355457" y="830283"/>
            <a:ext cx="3001990" cy="3371509"/>
          </a:xfrm>
          <a:prstGeom prst="rect">
            <a:avLst/>
          </a:prstGeom>
        </p:spPr>
      </p:pic>
      <p:sp>
        <p:nvSpPr>
          <p:cNvPr id="11" name="ZoneTexte 10">
            <a:extLst>
              <a:ext uri="{FF2B5EF4-FFF2-40B4-BE49-F238E27FC236}">
                <a16:creationId xmlns:a16="http://schemas.microsoft.com/office/drawing/2014/main" id="{348F7BE0-C9E0-E406-CFF5-5F602D8A6938}"/>
              </a:ext>
            </a:extLst>
          </p:cNvPr>
          <p:cNvSpPr txBox="1"/>
          <p:nvPr/>
        </p:nvSpPr>
        <p:spPr>
          <a:xfrm>
            <a:off x="7352030" y="4190847"/>
            <a:ext cx="48998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franc, positif, gentil, généreux, empathique, ainsi que juste. Mon travail consiste à s'occuper du nom de la startup, et à présenter le collège " </a:t>
            </a:r>
            <a:endParaRPr lang="fr-FR" dirty="0"/>
          </a:p>
        </p:txBody>
      </p:sp>
    </p:spTree>
    <p:extLst>
      <p:ext uri="{BB962C8B-B14F-4D97-AF65-F5344CB8AC3E}">
        <p14:creationId xmlns:p14="http://schemas.microsoft.com/office/powerpoint/2010/main" val="73406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005E019-3FA4-B702-1BFA-4C3BC4694AC5}"/>
              </a:ext>
            </a:extLst>
          </p:cNvPr>
          <p:cNvSpPr txBox="1"/>
          <p:nvPr/>
        </p:nvSpPr>
        <p:spPr>
          <a:xfrm flipH="1">
            <a:off x="7035" y="-6118"/>
            <a:ext cx="28142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Emma, Content manager : </a:t>
            </a:r>
            <a:endParaRPr lang="fr-FR"/>
          </a:p>
        </p:txBody>
      </p:sp>
      <p:pic>
        <p:nvPicPr>
          <p:cNvPr id="6" name="Image 5" descr="L’attribut alt de cette image est vide, son nom de fichier est avatar_emma.png.">
            <a:extLst>
              <a:ext uri="{FF2B5EF4-FFF2-40B4-BE49-F238E27FC236}">
                <a16:creationId xmlns:a16="http://schemas.microsoft.com/office/drawing/2014/main" id="{FE5527C7-107E-556A-51C7-8C94ED282AB6}"/>
              </a:ext>
            </a:extLst>
          </p:cNvPr>
          <p:cNvPicPr>
            <a:picLocks noChangeAspect="1"/>
          </p:cNvPicPr>
          <p:nvPr/>
        </p:nvPicPr>
        <p:blipFill>
          <a:blip r:embed="rId2"/>
          <a:stretch>
            <a:fillRect/>
          </a:stretch>
        </p:blipFill>
        <p:spPr>
          <a:xfrm>
            <a:off x="1992233" y="824879"/>
            <a:ext cx="3260783" cy="3576677"/>
          </a:xfrm>
          <a:prstGeom prst="rect">
            <a:avLst/>
          </a:prstGeom>
        </p:spPr>
      </p:pic>
      <p:sp>
        <p:nvSpPr>
          <p:cNvPr id="7" name="ZoneTexte 6">
            <a:extLst>
              <a:ext uri="{FF2B5EF4-FFF2-40B4-BE49-F238E27FC236}">
                <a16:creationId xmlns:a16="http://schemas.microsoft.com/office/drawing/2014/main" id="{E902D7D8-411F-642B-5DE2-A95C420E84E8}"/>
              </a:ext>
            </a:extLst>
          </p:cNvPr>
          <p:cNvSpPr txBox="1"/>
          <p:nvPr/>
        </p:nvSpPr>
        <p:spPr>
          <a:xfrm>
            <a:off x="12847" y="4555481"/>
            <a:ext cx="55755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"Je suis créative, débrouillarde, drôle, joueuse, confiante, ainsi que responsable. Mon travail consiste à s'occuper de la présentation de l'équipe."</a:t>
            </a:r>
            <a:endParaRPr lang="fr-FR" sz="2400" dirty="0"/>
          </a:p>
        </p:txBody>
      </p:sp>
      <p:sp>
        <p:nvSpPr>
          <p:cNvPr id="8" name="ZoneTexte 7">
            <a:extLst>
              <a:ext uri="{FF2B5EF4-FFF2-40B4-BE49-F238E27FC236}">
                <a16:creationId xmlns:a16="http://schemas.microsoft.com/office/drawing/2014/main" id="{D447A417-A54F-B09E-5272-59C7AC213A8A}"/>
              </a:ext>
            </a:extLst>
          </p:cNvPr>
          <p:cNvSpPr txBox="1"/>
          <p:nvPr/>
        </p:nvSpPr>
        <p:spPr>
          <a:xfrm>
            <a:off x="6463692" y="-5813"/>
            <a:ext cx="33812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err="1">
                <a:ea typeface="+mn-lt"/>
                <a:cs typeface="+mn-lt"/>
              </a:rPr>
              <a:t>Luz</a:t>
            </a:r>
            <a:r>
              <a:rPr lang="fr-FR" sz="2400" dirty="0">
                <a:ea typeface="+mn-lt"/>
                <a:cs typeface="+mn-lt"/>
              </a:rPr>
              <a:t>, Co-Content  Manager :</a:t>
            </a:r>
            <a:endParaRPr lang="fr-FR" sz="2400" dirty="0"/>
          </a:p>
        </p:txBody>
      </p:sp>
      <p:pic>
        <p:nvPicPr>
          <p:cNvPr id="9" name="Image 8" descr="L’attribut alt de cette image est vide, son nom de fichier est avatr_luz.png.">
            <a:extLst>
              <a:ext uri="{FF2B5EF4-FFF2-40B4-BE49-F238E27FC236}">
                <a16:creationId xmlns:a16="http://schemas.microsoft.com/office/drawing/2014/main" id="{859D7D35-C4DE-E6D1-0557-D2F640C12E54}"/>
              </a:ext>
            </a:extLst>
          </p:cNvPr>
          <p:cNvPicPr>
            <a:picLocks noChangeAspect="1"/>
          </p:cNvPicPr>
          <p:nvPr/>
        </p:nvPicPr>
        <p:blipFill>
          <a:blip r:embed="rId3"/>
          <a:stretch>
            <a:fillRect/>
          </a:stretch>
        </p:blipFill>
        <p:spPr>
          <a:xfrm>
            <a:off x="6464061" y="875787"/>
            <a:ext cx="3835879" cy="3568049"/>
          </a:xfrm>
          <a:prstGeom prst="rect">
            <a:avLst/>
          </a:prstGeom>
        </p:spPr>
      </p:pic>
      <p:sp>
        <p:nvSpPr>
          <p:cNvPr id="10" name="ZoneTexte 9">
            <a:extLst>
              <a:ext uri="{FF2B5EF4-FFF2-40B4-BE49-F238E27FC236}">
                <a16:creationId xmlns:a16="http://schemas.microsoft.com/office/drawing/2014/main" id="{1FC3442A-9D5E-C6FB-08ED-2A951569168B}"/>
              </a:ext>
            </a:extLst>
          </p:cNvPr>
          <p:cNvSpPr txBox="1"/>
          <p:nvPr/>
        </p:nvSpPr>
        <p:spPr>
          <a:xfrm>
            <a:off x="6460328" y="4444133"/>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mn-lt"/>
                <a:cs typeface="+mn-lt"/>
              </a:rPr>
              <a:t>" Je suis autonome, astucieuse, exemplaire, généreuse, ainsi qu'honnête . Je me charge de rédiger des articles illustrant le travail de chacun." </a:t>
            </a:r>
            <a:endParaRPr lang="fr-FR" sz="2400" dirty="0"/>
          </a:p>
        </p:txBody>
      </p:sp>
    </p:spTree>
    <p:extLst>
      <p:ext uri="{BB962C8B-B14F-4D97-AF65-F5344CB8AC3E}">
        <p14:creationId xmlns:p14="http://schemas.microsoft.com/office/powerpoint/2010/main" val="118497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4B2EE-105C-8DCC-B157-95056EFB0DBC}"/>
              </a:ext>
            </a:extLst>
          </p:cNvPr>
          <p:cNvSpPr>
            <a:spLocks noGrp="1"/>
          </p:cNvSpPr>
          <p:nvPr>
            <p:ph type="title"/>
          </p:nvPr>
        </p:nvSpPr>
        <p:spPr>
          <a:xfrm>
            <a:off x="-842564" y="293075"/>
            <a:ext cx="8610600" cy="1293028"/>
          </a:xfrm>
        </p:spPr>
        <p:txBody>
          <a:bodyPr/>
          <a:lstStyle/>
          <a:p>
            <a:r>
              <a:rPr lang="fr-FR" dirty="0">
                <a:cs typeface="Calibri Light"/>
              </a:rPr>
              <a:t>Le produit</a:t>
            </a:r>
            <a:endParaRPr lang="fr-FR" dirty="0"/>
          </a:p>
        </p:txBody>
      </p:sp>
      <p:sp>
        <p:nvSpPr>
          <p:cNvPr id="5" name="ZoneTexte 4">
            <a:extLst>
              <a:ext uri="{FF2B5EF4-FFF2-40B4-BE49-F238E27FC236}">
                <a16:creationId xmlns:a16="http://schemas.microsoft.com/office/drawing/2014/main" id="{F0B6AB05-8D14-6AF3-1EA2-2C0246D48B5D}"/>
              </a:ext>
            </a:extLst>
          </p:cNvPr>
          <p:cNvSpPr txBox="1"/>
          <p:nvPr/>
        </p:nvSpPr>
        <p:spPr>
          <a:xfrm>
            <a:off x="7732063" y="716049"/>
            <a:ext cx="1886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u="sng" dirty="0">
                <a:cs typeface="Calibri"/>
              </a:rPr>
              <a:t>Le </a:t>
            </a:r>
            <a:r>
              <a:rPr lang="fr-FR" b="1" u="sng" dirty="0" err="1">
                <a:cs typeface="Calibri"/>
              </a:rPr>
              <a:t>badmintech</a:t>
            </a:r>
            <a:endParaRPr lang="fr-FR" u="sng" dirty="0">
              <a:cs typeface="Calibri" panose="020F0502020204030204"/>
            </a:endParaRPr>
          </a:p>
        </p:txBody>
      </p:sp>
      <p:sp>
        <p:nvSpPr>
          <p:cNvPr id="6" name="ZoneTexte 5">
            <a:extLst>
              <a:ext uri="{FF2B5EF4-FFF2-40B4-BE49-F238E27FC236}">
                <a16:creationId xmlns:a16="http://schemas.microsoft.com/office/drawing/2014/main" id="{823A6364-935A-AF46-6CDF-E1C4A76EDFD0}"/>
              </a:ext>
            </a:extLst>
          </p:cNvPr>
          <p:cNvSpPr txBox="1"/>
          <p:nvPr/>
        </p:nvSpPr>
        <p:spPr>
          <a:xfrm>
            <a:off x="550649" y="1422962"/>
            <a:ext cx="569976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cs typeface="Calibri"/>
              </a:rPr>
              <a:t>Le produit a été nommé le </a:t>
            </a:r>
            <a:r>
              <a:rPr lang="fr-FR" sz="2400" dirty="0" err="1">
                <a:cs typeface="Calibri"/>
              </a:rPr>
              <a:t>badmitech</a:t>
            </a:r>
            <a:r>
              <a:rPr lang="fr-FR" sz="2400" dirty="0">
                <a:cs typeface="Calibri"/>
              </a:rPr>
              <a:t>. Le principe est de rendre le volant de badminton lumineux. Le volant aura une lumière intégrée à l'intérieur et lorsqu'il sera frappé le volant s'allumera. Il pourrait être en plume pour l'alléger. Ce produit est destiné aux malvoyants. Le badminton pour malvoyants n'existe pas, alors c'est l'occasion pour le rendre possible !</a:t>
            </a:r>
          </a:p>
          <a:p>
            <a:endParaRPr lang="fr-FR" sz="2000" dirty="0">
              <a:cs typeface="Calibri"/>
            </a:endParaRPr>
          </a:p>
          <a:p>
            <a:endParaRPr lang="fr-FR" sz="2000" dirty="0">
              <a:ea typeface="Calibri"/>
              <a:cs typeface="Calibri"/>
            </a:endParaRPr>
          </a:p>
        </p:txBody>
      </p:sp>
      <p:pic>
        <p:nvPicPr>
          <p:cNvPr id="3" name="Image 2" descr="Une image contenant texte, dessin, croquis, Dessin d’enfant&#10;&#10;Description générée automatiquement">
            <a:extLst>
              <a:ext uri="{FF2B5EF4-FFF2-40B4-BE49-F238E27FC236}">
                <a16:creationId xmlns:a16="http://schemas.microsoft.com/office/drawing/2014/main" id="{93453D66-940B-7078-0DB2-183015F7011A}"/>
              </a:ext>
            </a:extLst>
          </p:cNvPr>
          <p:cNvPicPr>
            <a:picLocks noChangeAspect="1"/>
          </p:cNvPicPr>
          <p:nvPr/>
        </p:nvPicPr>
        <p:blipFill>
          <a:blip r:embed="rId2"/>
          <a:stretch>
            <a:fillRect/>
          </a:stretch>
        </p:blipFill>
        <p:spPr>
          <a:xfrm rot="16200000">
            <a:off x="6434461" y="2126048"/>
            <a:ext cx="4814046" cy="3578660"/>
          </a:xfrm>
          <a:prstGeom prst="rect">
            <a:avLst/>
          </a:prstGeom>
        </p:spPr>
      </p:pic>
    </p:spTree>
    <p:extLst>
      <p:ext uri="{BB962C8B-B14F-4D97-AF65-F5344CB8AC3E}">
        <p14:creationId xmlns:p14="http://schemas.microsoft.com/office/powerpoint/2010/main" val="129756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diagramme, cercle, conception&#10;&#10;Description générée automatiquement">
            <a:extLst>
              <a:ext uri="{FF2B5EF4-FFF2-40B4-BE49-F238E27FC236}">
                <a16:creationId xmlns:a16="http://schemas.microsoft.com/office/drawing/2014/main" id="{78201626-A6ED-9B57-D06D-EB5B9F597004}"/>
              </a:ext>
            </a:extLst>
          </p:cNvPr>
          <p:cNvPicPr>
            <a:picLocks noGrp="1" noChangeAspect="1"/>
          </p:cNvPicPr>
          <p:nvPr>
            <p:ph idx="1"/>
          </p:nvPr>
        </p:nvPicPr>
        <p:blipFill>
          <a:blip r:embed="rId2"/>
          <a:stretch>
            <a:fillRect/>
          </a:stretch>
        </p:blipFill>
        <p:spPr>
          <a:xfrm>
            <a:off x="6095027" y="2013131"/>
            <a:ext cx="5172660" cy="4024125"/>
          </a:xfrm>
        </p:spPr>
      </p:pic>
      <p:sp>
        <p:nvSpPr>
          <p:cNvPr id="5" name="ZoneTexte 4">
            <a:extLst>
              <a:ext uri="{FF2B5EF4-FFF2-40B4-BE49-F238E27FC236}">
                <a16:creationId xmlns:a16="http://schemas.microsoft.com/office/drawing/2014/main" id="{198820DC-AD38-0AF9-DB61-30E2C2F9E16C}"/>
              </a:ext>
            </a:extLst>
          </p:cNvPr>
          <p:cNvSpPr txBox="1"/>
          <p:nvPr/>
        </p:nvSpPr>
        <p:spPr>
          <a:xfrm>
            <a:off x="4191001" y="952499"/>
            <a:ext cx="4893127" cy="461665"/>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L'avancement de notre produit</a:t>
            </a:r>
          </a:p>
        </p:txBody>
      </p:sp>
      <p:pic>
        <p:nvPicPr>
          <p:cNvPr id="6" name="Image 5" descr="Une image contenant texte, écriture manuscrite, tableau blanc, croquis&#10;&#10;Description générée automatiquement">
            <a:extLst>
              <a:ext uri="{FF2B5EF4-FFF2-40B4-BE49-F238E27FC236}">
                <a16:creationId xmlns:a16="http://schemas.microsoft.com/office/drawing/2014/main" id="{338B4C42-AB27-C652-4656-C8B0CFA96864}"/>
              </a:ext>
            </a:extLst>
          </p:cNvPr>
          <p:cNvPicPr>
            <a:picLocks noChangeAspect="1"/>
          </p:cNvPicPr>
          <p:nvPr/>
        </p:nvPicPr>
        <p:blipFill>
          <a:blip r:embed="rId3"/>
          <a:stretch>
            <a:fillRect/>
          </a:stretch>
        </p:blipFill>
        <p:spPr>
          <a:xfrm rot="16200000">
            <a:off x="-623781" y="2175892"/>
            <a:ext cx="5412014" cy="3713389"/>
          </a:xfrm>
          <a:prstGeom prst="rect">
            <a:avLst/>
          </a:prstGeom>
        </p:spPr>
      </p:pic>
    </p:spTree>
    <p:extLst>
      <p:ext uri="{BB962C8B-B14F-4D97-AF65-F5344CB8AC3E}">
        <p14:creationId xmlns:p14="http://schemas.microsoft.com/office/powerpoint/2010/main" val="305246394"/>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21</TotalTime>
  <Words>620</Words>
  <Application>Microsoft Office PowerPoint</Application>
  <PresentationFormat>Grand écran</PresentationFormat>
  <Paragraphs>38</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Traînée de condensation</vt:lpstr>
      <vt:lpstr>HandicaFutur  projet made in 3D</vt:lpstr>
      <vt:lpstr>Sommaire :</vt:lpstr>
      <vt:lpstr>Bienvenue au Collège André Raimbourg, dit Bourvil : Une éducation au Cœur de Doudeville.</vt:lpstr>
      <vt:lpstr>HandicaFutur et ses membres :</vt:lpstr>
      <vt:lpstr>Présentation PowerPoint</vt:lpstr>
      <vt:lpstr>Présentation PowerPoint</vt:lpstr>
      <vt:lpstr>Présentation PowerPoint</vt:lpstr>
      <vt:lpstr>Le produit</vt:lpstr>
      <vt:lpstr>Présentation PowerPoint</vt:lpstr>
      <vt:lpstr>Notre produit </vt:lpstr>
      <vt:lpstr>Notre premier essai</vt:lpstr>
      <vt:lpstr>Volant sur solidworks 2017 premier essai               </vt:lpstr>
      <vt:lpstr>Nouveau projet</vt:lpstr>
      <vt:lpstr>Le produit </vt:lpstr>
      <vt:lpstr>Notre produit </vt:lpstr>
      <vt:lpstr>Présentation PowerPoint</vt:lpstr>
      <vt:lpstr>L'etanchéité du produit </vt:lpstr>
      <vt:lpstr>Les premiers essai</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Predator</dc:creator>
  <cp:lastModifiedBy>Nicolas Savalle</cp:lastModifiedBy>
  <cp:revision>1313</cp:revision>
  <dcterms:created xsi:type="dcterms:W3CDTF">2023-12-10T17:49:17Z</dcterms:created>
  <dcterms:modified xsi:type="dcterms:W3CDTF">2024-05-13T08:03:07Z</dcterms:modified>
</cp:coreProperties>
</file>