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4" r:id="rId5"/>
    <p:sldId id="263" r:id="rId6"/>
    <p:sldId id="265" r:id="rId7"/>
    <p:sldId id="266" r:id="rId8"/>
    <p:sldId id="267" r:id="rId9"/>
    <p:sldId id="260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71D10-86FF-4190-832B-CBCAE9BE9234}" v="124" dt="2024-02-08T07:38:28.107"/>
    <p1510:client id="{FFBDE864-4E49-4C74-B87A-AEDAD5B5985D}" v="14" dt="2024-02-08T08:02:31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308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274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884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11662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357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771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957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7790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989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663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503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612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555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112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299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141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031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8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u="sng" dirty="0" err="1">
                <a:solidFill>
                  <a:srgbClr val="00B0F0"/>
                </a:solidFill>
                <a:cs typeface="Calibri Light"/>
              </a:rPr>
              <a:t>HandicaFutur</a:t>
            </a:r>
            <a:br>
              <a:rPr lang="fr-FR" b="1" u="sng" dirty="0">
                <a:solidFill>
                  <a:srgbClr val="00B0F0"/>
                </a:solidFill>
                <a:cs typeface="Calibri Light"/>
              </a:rPr>
            </a:br>
            <a:br>
              <a:rPr lang="fr-FR" b="1" u="sng" dirty="0">
                <a:cs typeface="Calibri Light"/>
              </a:rPr>
            </a:br>
            <a:r>
              <a:rPr lang="fr-FR" b="1" u="sng" dirty="0">
                <a:cs typeface="Calibri Light"/>
              </a:rPr>
              <a:t>projet made in 3D</a:t>
            </a:r>
            <a:endParaRPr lang="fr-FR" b="1" u="sng" dirty="0">
              <a:solidFill>
                <a:schemeClr val="accent1"/>
              </a:solidFill>
              <a:cs typeface="Calibri Ligh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C5D0BC-B095-7824-AE55-D6141F6B6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85" y="4962228"/>
            <a:ext cx="3458058" cy="1533739"/>
          </a:xfrm>
          <a:prstGeom prst="rect">
            <a:avLst/>
          </a:prstGeom>
        </p:spPr>
      </p:pic>
      <p:pic>
        <p:nvPicPr>
          <p:cNvPr id="3" name="Google Shape;56;p13">
            <a:extLst>
              <a:ext uri="{FF2B5EF4-FFF2-40B4-BE49-F238E27FC236}">
                <a16:creationId xmlns:a16="http://schemas.microsoft.com/office/drawing/2014/main" id="{4CBF2774-94C9-E91D-8C7C-9BBD0D956C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4390" y="3735722"/>
            <a:ext cx="1350150" cy="13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15AAEA7D-AF8F-D384-8CD1-DD003C115DE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5794" y="3827401"/>
            <a:ext cx="21240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8;p13">
            <a:extLst>
              <a:ext uri="{FF2B5EF4-FFF2-40B4-BE49-F238E27FC236}">
                <a16:creationId xmlns:a16="http://schemas.microsoft.com/office/drawing/2014/main" id="{355870C9-2CB1-75DD-75F8-E1CA51D3269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2314" y="3827401"/>
            <a:ext cx="3001151" cy="84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diagramme, cercle, conception&#10;&#10;Description générée automatiquement">
            <a:extLst>
              <a:ext uri="{FF2B5EF4-FFF2-40B4-BE49-F238E27FC236}">
                <a16:creationId xmlns:a16="http://schemas.microsoft.com/office/drawing/2014/main" id="{78201626-A6ED-9B57-D06D-EB5B9F597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3527" y="2221774"/>
            <a:ext cx="5172660" cy="4024125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8820DC-AD38-0AF9-DB61-30E2C2F9E16C}"/>
              </a:ext>
            </a:extLst>
          </p:cNvPr>
          <p:cNvSpPr txBox="1"/>
          <p:nvPr/>
        </p:nvSpPr>
        <p:spPr>
          <a:xfrm>
            <a:off x="4191001" y="952499"/>
            <a:ext cx="4893127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/>
              <a:t>L'avancement de notre produit</a:t>
            </a:r>
          </a:p>
        </p:txBody>
      </p:sp>
      <p:pic>
        <p:nvPicPr>
          <p:cNvPr id="6" name="Image 5" descr="Une image contenant texte, écriture manuscrite, tableau blanc, croquis&#10;&#10;Description générée automatiquement">
            <a:extLst>
              <a:ext uri="{FF2B5EF4-FFF2-40B4-BE49-F238E27FC236}">
                <a16:creationId xmlns:a16="http://schemas.microsoft.com/office/drawing/2014/main" id="{338B4C42-AB27-C652-4656-C8B0CFA96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623781" y="2175892"/>
            <a:ext cx="5412014" cy="37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B05E5-79D6-3D35-3FD3-F9EE16D4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243" y="691802"/>
            <a:ext cx="4274457" cy="1293028"/>
          </a:xfrm>
        </p:spPr>
        <p:txBody>
          <a:bodyPr/>
          <a:lstStyle/>
          <a:p>
            <a:r>
              <a:rPr lang="fr-FR" dirty="0"/>
              <a:t>Notre produit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02194-AB1A-6313-5833-A437E0FF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99335"/>
            <a:ext cx="108204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Calibri"/>
                <a:cs typeface="Calibri"/>
              </a:rPr>
              <a:t>Notre projet consiste </a:t>
            </a:r>
            <a:r>
              <a:rPr lang="fr-FR" sz="2000" dirty="0">
                <a:latin typeface="Calibri"/>
                <a:ea typeface="+mn-lt"/>
                <a:cs typeface="+mn-lt"/>
              </a:rPr>
              <a:t>à créer un équipement de badminton lumineux. En effet, pour que les personnes mal-voyantes puissent distinguer le volant, nous voudrions intégrer une lumière clignotante (une </a:t>
            </a:r>
            <a:r>
              <a:rPr lang="fr-FR" sz="2000" dirty="0" err="1">
                <a:latin typeface="Calibri"/>
                <a:ea typeface="+mn-lt"/>
                <a:cs typeface="+mn-lt"/>
              </a:rPr>
              <a:t>led</a:t>
            </a:r>
            <a:r>
              <a:rPr lang="fr-FR" sz="2000" dirty="0">
                <a:latin typeface="Calibri"/>
                <a:ea typeface="+mn-lt"/>
                <a:cs typeface="+mn-lt"/>
              </a:rPr>
              <a:t>) à l’intérieur de la tête du volant de badminton. De plus, nous avons prévu une bande lumineuse à accrocher sur le haut du filet pour que les personnes mal-voyantes le distinguent et ne tirent pas dedans. Enfin, nous envisageons d’installer une autre bande lumineuse sur la raquette pour qu’elle soit également visible pour les personnes mal-voyantes.</a:t>
            </a:r>
            <a:endParaRPr lang="fr-FR" sz="20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Nous avons réfléchi à une idée pour que le filet change de couleur au contact du volant de badminton,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ainsi les personnes pourront savoir si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eles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ont touché le filet. Cependant il ne faut pas que les mal-voyants s’arrêtent de jouer car même si le volant touche le filet, il peu parfois arriver à passer de l’autre côté.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57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A7390-5AD1-EA31-F2C9-5ED90363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5" y="811998"/>
            <a:ext cx="5667375" cy="1293028"/>
          </a:xfrm>
        </p:spPr>
        <p:txBody>
          <a:bodyPr/>
          <a:lstStyle/>
          <a:p>
            <a:r>
              <a:rPr lang="fr-FR" dirty="0"/>
              <a:t>Notre premier essai</a:t>
            </a:r>
          </a:p>
        </p:txBody>
      </p:sp>
      <p:pic>
        <p:nvPicPr>
          <p:cNvPr id="4" name="Espace réservé du contenu 3" descr="Une image contenant voiture, noir, intérieur, sol&#10;&#10;Description générée automatiquement">
            <a:extLst>
              <a:ext uri="{FF2B5EF4-FFF2-40B4-BE49-F238E27FC236}">
                <a16:creationId xmlns:a16="http://schemas.microsoft.com/office/drawing/2014/main" id="{06FD93DB-7F47-195C-E2CC-08DFEA27C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37" y="2496885"/>
            <a:ext cx="2886075" cy="3686175"/>
          </a:xfrm>
        </p:spPr>
      </p:pic>
      <p:pic>
        <p:nvPicPr>
          <p:cNvPr id="5" name="Image 4" descr="Une image contenant Électroménager, intérieur&#10;&#10;Description générée automatiquement">
            <a:extLst>
              <a:ext uri="{FF2B5EF4-FFF2-40B4-BE49-F238E27FC236}">
                <a16:creationId xmlns:a16="http://schemas.microsoft.com/office/drawing/2014/main" id="{EC646297-659D-1165-7571-432212417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8" y="2462213"/>
            <a:ext cx="2809875" cy="3724275"/>
          </a:xfrm>
          <a:prstGeom prst="rect">
            <a:avLst/>
          </a:prstGeom>
        </p:spPr>
      </p:pic>
      <p:pic>
        <p:nvPicPr>
          <p:cNvPr id="6" name="Image 5" descr="Une image contenant intérieur, blanc&#10;&#10;Description générée automatiquement">
            <a:extLst>
              <a:ext uri="{FF2B5EF4-FFF2-40B4-BE49-F238E27FC236}">
                <a16:creationId xmlns:a16="http://schemas.microsoft.com/office/drawing/2014/main" id="{3E5A5216-F5CC-E355-3F3E-43C2D5ABB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2457450"/>
            <a:ext cx="2714625" cy="37242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3798A7F-6806-17BD-F17D-A42E21666B63}"/>
              </a:ext>
            </a:extLst>
          </p:cNvPr>
          <p:cNvSpPr txBox="1"/>
          <p:nvPr/>
        </p:nvSpPr>
        <p:spPr>
          <a:xfrm>
            <a:off x="9375321" y="2842078"/>
            <a:ext cx="27146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Ce qui ne va pas : la taille de notre volant bien trop grande.</a:t>
            </a:r>
          </a:p>
        </p:txBody>
      </p:sp>
    </p:spTree>
    <p:extLst>
      <p:ext uri="{BB962C8B-B14F-4D97-AF65-F5344CB8AC3E}">
        <p14:creationId xmlns:p14="http://schemas.microsoft.com/office/powerpoint/2010/main" val="57739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CF17B-A9BB-59B3-8B14-25A09812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495" y="776458"/>
            <a:ext cx="8610600" cy="1293028"/>
          </a:xfrm>
        </p:spPr>
        <p:txBody>
          <a:bodyPr/>
          <a:lstStyle/>
          <a:p>
            <a:r>
              <a:rPr lang="fr-FR" dirty="0">
                <a:cs typeface="Calibri Light"/>
              </a:rPr>
              <a:t>Sommaire 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1F0FF9-D08F-58F8-E255-129ECDB9B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3145" y="2206645"/>
            <a:ext cx="289795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cs typeface="Calibri"/>
              </a:rPr>
              <a:t>La carte d'identité</a:t>
            </a:r>
          </a:p>
          <a:p>
            <a:r>
              <a:rPr lang="fr-FR" dirty="0">
                <a:cs typeface="Calibri"/>
              </a:rPr>
              <a:t>Le produit</a:t>
            </a:r>
          </a:p>
          <a:p>
            <a:r>
              <a:rPr lang="fr-FR" dirty="0">
                <a:cs typeface="Calibri"/>
              </a:rPr>
              <a:t>Les objectifs</a:t>
            </a:r>
          </a:p>
          <a:p>
            <a:pPr marL="0" indent="0">
              <a:buNone/>
            </a:pPr>
            <a:endParaRPr lang="fr-FR" dirty="0">
              <a:cs typeface="Calibri"/>
            </a:endParaRPr>
          </a:p>
          <a:p>
            <a:pPr marL="0" indent="0">
              <a:buNone/>
            </a:pPr>
            <a:endParaRPr lang="fr-FR" dirty="0"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EF23BE-544E-6D21-EF58-ED4545E64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85" y="4962228"/>
            <a:ext cx="3458058" cy="1533739"/>
          </a:xfrm>
          <a:prstGeom prst="rect">
            <a:avLst/>
          </a:prstGeom>
        </p:spPr>
      </p:pic>
      <p:pic>
        <p:nvPicPr>
          <p:cNvPr id="5" name="Espace réservé du contenu 3" descr="L’attribut alt de cette image est vide, son nom de fichier est g352.png.">
            <a:extLst>
              <a:ext uri="{FF2B5EF4-FFF2-40B4-BE49-F238E27FC236}">
                <a16:creationId xmlns:a16="http://schemas.microsoft.com/office/drawing/2014/main" id="{16CA352A-6B7F-0178-2633-78A36D1D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710" y="1881773"/>
            <a:ext cx="5235463" cy="395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8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B872F8-E766-DA59-0198-41C67742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23" y="496548"/>
            <a:ext cx="10985426" cy="1325563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ea typeface="+mj-lt"/>
                <a:cs typeface="+mj-lt"/>
              </a:rPr>
              <a:t>Bienvenue au</a:t>
            </a:r>
            <a:br>
              <a:rPr lang="fr-FR" sz="3200" dirty="0">
                <a:ea typeface="+mj-lt"/>
                <a:cs typeface="+mj-lt"/>
              </a:rPr>
            </a:br>
            <a:r>
              <a:rPr lang="fr-FR" sz="3200" dirty="0">
                <a:ea typeface="+mj-lt"/>
                <a:cs typeface="+mj-lt"/>
              </a:rPr>
              <a:t>Collège André </a:t>
            </a:r>
            <a:r>
              <a:rPr lang="fr-FR" sz="3200" dirty="0" err="1">
                <a:ea typeface="+mj-lt"/>
                <a:cs typeface="+mj-lt"/>
              </a:rPr>
              <a:t>Raimbourg</a:t>
            </a:r>
            <a:r>
              <a:rPr lang="fr-FR" sz="3200" dirty="0">
                <a:ea typeface="+mj-lt"/>
                <a:cs typeface="+mj-lt"/>
              </a:rPr>
              <a:t>, dit Bourvil :</a:t>
            </a:r>
            <a:br>
              <a:rPr lang="fr-FR" sz="3200" dirty="0">
                <a:ea typeface="+mj-lt"/>
                <a:cs typeface="+mj-lt"/>
              </a:rPr>
            </a:br>
            <a:r>
              <a:rPr lang="fr-FR" sz="3200" dirty="0">
                <a:ea typeface="+mj-lt"/>
                <a:cs typeface="+mj-lt"/>
              </a:rPr>
              <a:t>Une éducation au Cœur de Doudeville.</a:t>
            </a:r>
            <a:endParaRPr lang="fr-FR" sz="3200" dirty="0">
              <a:cs typeface="Calibri Ligh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BAAE364-85A3-A133-4B09-8F91C9EEC0CA}"/>
              </a:ext>
            </a:extLst>
          </p:cNvPr>
          <p:cNvSpPr txBox="1"/>
          <p:nvPr/>
        </p:nvSpPr>
        <p:spPr>
          <a:xfrm>
            <a:off x="8734072" y="2839805"/>
            <a:ext cx="228706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entury Gothic"/>
              </a:rPr>
              <a:t>Doudeville</a:t>
            </a:r>
            <a:r>
              <a:rPr lang="en-US" dirty="0">
                <a:latin typeface="Century Gothic"/>
              </a:rPr>
              <a:t>, </a:t>
            </a:r>
            <a:r>
              <a:rPr lang="en-US" dirty="0" err="1">
                <a:latin typeface="Century Gothic"/>
              </a:rPr>
              <a:t>ville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historique</a:t>
            </a:r>
            <a:r>
              <a:rPr lang="en-US" dirty="0">
                <a:latin typeface="Century Gothic"/>
              </a:rPr>
              <a:t> aux </a:t>
            </a:r>
            <a:r>
              <a:rPr lang="en-US" dirty="0" err="1">
                <a:latin typeface="Century Gothic"/>
              </a:rPr>
              <a:t>ruelles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pavées</a:t>
            </a:r>
            <a:r>
              <a:rPr lang="en-US" dirty="0">
                <a:latin typeface="Century Gothic"/>
              </a:rPr>
              <a:t>, </a:t>
            </a:r>
            <a:r>
              <a:rPr lang="en-US" dirty="0" err="1">
                <a:latin typeface="Century Gothic"/>
              </a:rPr>
              <a:t>complète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l’expérience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éducative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en</a:t>
            </a:r>
            <a:r>
              <a:rPr lang="en-US" dirty="0">
                <a:latin typeface="Century Gothic"/>
              </a:rPr>
              <a:t> </a:t>
            </a:r>
            <a:r>
              <a:rPr lang="en-US" dirty="0" err="1">
                <a:latin typeface="Century Gothic"/>
              </a:rPr>
              <a:t>offrant</a:t>
            </a:r>
            <a:r>
              <a:rPr lang="en-US" dirty="0">
                <a:latin typeface="Century Gothic"/>
              </a:rPr>
              <a:t> un </a:t>
            </a:r>
            <a:r>
              <a:rPr lang="en-US" dirty="0" err="1">
                <a:latin typeface="Century Gothic"/>
              </a:rPr>
              <a:t>environnement</a:t>
            </a:r>
            <a:r>
              <a:rPr lang="en-US" dirty="0">
                <a:latin typeface="Century Gothic"/>
              </a:rPr>
              <a:t> riche </a:t>
            </a:r>
            <a:r>
              <a:rPr lang="en-US" dirty="0" err="1">
                <a:latin typeface="Century Gothic"/>
              </a:rPr>
              <a:t>en</a:t>
            </a:r>
            <a:r>
              <a:rPr lang="en-US" dirty="0">
                <a:latin typeface="Century Gothic"/>
              </a:rPr>
              <a:t> culture et </a:t>
            </a:r>
            <a:r>
              <a:rPr lang="en-US" dirty="0" err="1">
                <a:latin typeface="Century Gothic"/>
              </a:rPr>
              <a:t>en</a:t>
            </a:r>
            <a:r>
              <a:rPr lang="en-US" dirty="0">
                <a:latin typeface="Century Gothic"/>
              </a:rPr>
              <a:t> traditions.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9E1F48-12F8-A093-BDA6-745EFDA4BAE1}"/>
              </a:ext>
            </a:extLst>
          </p:cNvPr>
          <p:cNvSpPr txBox="1"/>
          <p:nvPr/>
        </p:nvSpPr>
        <p:spPr>
          <a:xfrm>
            <a:off x="8002440" y="2169186"/>
            <a:ext cx="1746737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u="sng" dirty="0">
                <a:ea typeface="Calibri"/>
                <a:cs typeface="Calibri"/>
              </a:rPr>
              <a:t>DOUDEVILLE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62D0AD-9164-3B53-84DB-EE57196C3663}"/>
              </a:ext>
            </a:extLst>
          </p:cNvPr>
          <p:cNvSpPr txBox="1"/>
          <p:nvPr/>
        </p:nvSpPr>
        <p:spPr>
          <a:xfrm>
            <a:off x="930988" y="2178735"/>
            <a:ext cx="424375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ea typeface="+mn-lt"/>
                <a:cs typeface="+mn-lt"/>
              </a:rPr>
              <a:t>Situé au cœur de la charmante ville de Doudeville, le Collège André </a:t>
            </a:r>
            <a:r>
              <a:rPr lang="fr-FR" dirty="0" err="1">
                <a:ea typeface="+mn-lt"/>
                <a:cs typeface="+mn-lt"/>
              </a:rPr>
              <a:t>Raimbourg</a:t>
            </a:r>
            <a:r>
              <a:rPr lang="fr-FR" dirty="0">
                <a:ea typeface="+mn-lt"/>
                <a:cs typeface="+mn-lt"/>
              </a:rPr>
              <a:t>, dit Bourvil se distingue comme un lieu d'apprentissage dédié à l'épanouissement académique et personnel de ses élèves.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F8F440-5BCC-52C1-6F26-5A4CF617D66A}"/>
              </a:ext>
            </a:extLst>
          </p:cNvPr>
          <p:cNvSpPr txBox="1"/>
          <p:nvPr/>
        </p:nvSpPr>
        <p:spPr>
          <a:xfrm>
            <a:off x="3436526" y="4224530"/>
            <a:ext cx="244061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ea typeface="+mn-lt"/>
                <a:cs typeface="+mn-lt"/>
              </a:rPr>
              <a:t>Niché dans la région de la Normandie , la capitale du lin qui abrite notre collège, bénéficie d'un emplacement privilégié.</a:t>
            </a:r>
            <a:endParaRPr lang="fr-FR" dirty="0"/>
          </a:p>
        </p:txBody>
      </p:sp>
      <p:pic>
        <p:nvPicPr>
          <p:cNvPr id="12" name="Image 11" descr="Une image contenant carte, texte, capture d’écran&#10;&#10;Description générée automatiquement">
            <a:extLst>
              <a:ext uri="{FF2B5EF4-FFF2-40B4-BE49-F238E27FC236}">
                <a16:creationId xmlns:a16="http://schemas.microsoft.com/office/drawing/2014/main" id="{B567C5A5-C9D0-C55C-AB02-D0E64E9A2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631" y="2859188"/>
            <a:ext cx="2203940" cy="3279772"/>
          </a:xfrm>
          <a:prstGeom prst="rect">
            <a:avLst/>
          </a:prstGeom>
        </p:spPr>
      </p:pic>
      <p:pic>
        <p:nvPicPr>
          <p:cNvPr id="4" name="Image 3" descr="L’attribut alt de cette image est vide, son nom de fichier est Screenshot_20231212_084400_Google.jpg.">
            <a:extLst>
              <a:ext uri="{FF2B5EF4-FFF2-40B4-BE49-F238E27FC236}">
                <a16:creationId xmlns:a16="http://schemas.microsoft.com/office/drawing/2014/main" id="{9EF021E7-645A-332D-12C9-CA71A9766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08" y="4303886"/>
            <a:ext cx="2321169" cy="21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8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4FED87-8969-2E25-D044-4F9D0F04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174" y="807199"/>
            <a:ext cx="9404723" cy="908161"/>
          </a:xfrm>
        </p:spPr>
        <p:txBody>
          <a:bodyPr/>
          <a:lstStyle/>
          <a:p>
            <a:r>
              <a:rPr lang="fr-FR" dirty="0"/>
              <a:t>Les origines du collège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F35904-29D1-BD45-DEBC-38FF2C8BE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02" y="1553009"/>
            <a:ext cx="11842141" cy="13467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00050" lvl="1" indent="0">
              <a:buNone/>
            </a:pPr>
            <a:r>
              <a:rPr lang="en-US" sz="1600" dirty="0"/>
              <a:t>Le nom  du </a:t>
            </a:r>
            <a:r>
              <a:rPr lang="en-US" sz="1600" dirty="0" err="1"/>
              <a:t>collège</a:t>
            </a:r>
            <a:r>
              <a:rPr lang="en-US" sz="1600" dirty="0"/>
              <a:t> </a:t>
            </a:r>
            <a:r>
              <a:rPr lang="en-US" sz="1600" dirty="0" err="1"/>
              <a:t>trouve</a:t>
            </a:r>
            <a:r>
              <a:rPr lang="en-US" sz="1600" dirty="0"/>
              <a:t> </a:t>
            </a:r>
            <a:r>
              <a:rPr lang="en-US" sz="1600" dirty="0" err="1"/>
              <a:t>ses</a:t>
            </a:r>
            <a:r>
              <a:rPr lang="en-US" sz="1600" dirty="0"/>
              <a:t> </a:t>
            </a:r>
            <a:r>
              <a:rPr lang="en-US" sz="1600" dirty="0" err="1"/>
              <a:t>racines</a:t>
            </a:r>
            <a:r>
              <a:rPr lang="en-US" sz="1600" dirty="0"/>
              <a:t> dans le </a:t>
            </a:r>
            <a:r>
              <a:rPr lang="en-US" sz="1600" dirty="0" err="1"/>
              <a:t>cinéma</a:t>
            </a:r>
            <a:r>
              <a:rPr lang="en-US" sz="1600" dirty="0"/>
              <a:t>. En </a:t>
            </a:r>
            <a:r>
              <a:rPr lang="en-US" sz="1600" dirty="0" err="1"/>
              <a:t>effet</a:t>
            </a:r>
            <a:r>
              <a:rPr lang="en-US" sz="1600" dirty="0"/>
              <a:t>, André </a:t>
            </a:r>
            <a:r>
              <a:rPr lang="en-US" sz="1600" dirty="0" err="1"/>
              <a:t>Raimbourg</a:t>
            </a:r>
            <a:r>
              <a:rPr lang="en-US" sz="1600" dirty="0"/>
              <a:t>, </a:t>
            </a:r>
            <a:r>
              <a:rPr lang="en-US" sz="1600" dirty="0" err="1"/>
              <a:t>dit</a:t>
            </a:r>
            <a:r>
              <a:rPr lang="en-US" sz="1600" dirty="0"/>
              <a:t> </a:t>
            </a:r>
            <a:r>
              <a:rPr lang="en-US" sz="1600" dirty="0" err="1"/>
              <a:t>Bourvil</a:t>
            </a:r>
            <a:r>
              <a:rPr lang="en-US" sz="1600" dirty="0"/>
              <a:t> </a:t>
            </a:r>
            <a:br>
              <a:rPr lang="en-US" sz="1600" dirty="0"/>
            </a:br>
            <a:r>
              <a:rPr lang="en-US" sz="1600" dirty="0" err="1"/>
              <a:t>est</a:t>
            </a:r>
            <a:r>
              <a:rPr lang="en-US" sz="1600" dirty="0"/>
              <a:t> </a:t>
            </a:r>
            <a:r>
              <a:rPr lang="en-US" sz="1600" dirty="0" err="1"/>
              <a:t>acteur</a:t>
            </a:r>
            <a:r>
              <a:rPr lang="en-US" sz="1600" dirty="0"/>
              <a:t>, </a:t>
            </a:r>
            <a:r>
              <a:rPr lang="en-US" sz="1600" dirty="0" err="1"/>
              <a:t>mais</a:t>
            </a:r>
            <a:r>
              <a:rPr lang="en-US" sz="1600" dirty="0"/>
              <a:t> il </a:t>
            </a:r>
            <a:r>
              <a:rPr lang="en-US" sz="1600" dirty="0" err="1"/>
              <a:t>est</a:t>
            </a:r>
            <a:r>
              <a:rPr lang="en-US" sz="1600" dirty="0"/>
              <a:t> </a:t>
            </a:r>
            <a:r>
              <a:rPr lang="en-US" sz="1600" dirty="0" err="1"/>
              <a:t>également</a:t>
            </a:r>
            <a:r>
              <a:rPr lang="en-US" sz="1600" dirty="0"/>
              <a:t> chanteur et </a:t>
            </a:r>
            <a:r>
              <a:rPr lang="en-US" sz="1600" dirty="0" err="1"/>
              <a:t>humouriste</a:t>
            </a:r>
            <a:r>
              <a:rPr lang="en-US" sz="1600" dirty="0"/>
              <a:t> </a:t>
            </a:r>
            <a:r>
              <a:rPr lang="en-US" sz="1600" dirty="0" err="1"/>
              <a:t>Français</a:t>
            </a:r>
            <a:r>
              <a:rPr lang="en-US" sz="1600" dirty="0"/>
              <a:t> né </a:t>
            </a:r>
            <a:r>
              <a:rPr lang="en-US" sz="1600" dirty="0" err="1"/>
              <a:t>en</a:t>
            </a:r>
            <a:r>
              <a:rPr lang="en-US" sz="1600" dirty="0"/>
              <a:t> 1917 à </a:t>
            </a:r>
            <a:r>
              <a:rPr lang="en-US" sz="1600" dirty="0" err="1"/>
              <a:t>Prétot-Vicquemare</a:t>
            </a:r>
            <a:r>
              <a:rPr lang="en-US" sz="1600" dirty="0"/>
              <a:t> (</a:t>
            </a:r>
            <a:r>
              <a:rPr lang="en-US" sz="1600" dirty="0" err="1"/>
              <a:t>près</a:t>
            </a:r>
            <a:r>
              <a:rPr lang="en-US" sz="1600" dirty="0"/>
              <a:t> de </a:t>
            </a:r>
            <a:r>
              <a:rPr lang="en-US" sz="1600" dirty="0" err="1"/>
              <a:t>Doudeville</a:t>
            </a:r>
            <a:r>
              <a:rPr lang="en-US" sz="1600" dirty="0"/>
              <a:t>) et </a:t>
            </a:r>
            <a:r>
              <a:rPr lang="en-US" sz="1600" dirty="0" err="1"/>
              <a:t>décédé</a:t>
            </a:r>
            <a:r>
              <a:rPr lang="en-US" sz="1600" dirty="0"/>
              <a:t> </a:t>
            </a:r>
            <a:r>
              <a:rPr lang="en-US" sz="1600" dirty="0" err="1"/>
              <a:t>en</a:t>
            </a:r>
            <a:r>
              <a:rPr lang="en-US" sz="1600" dirty="0"/>
              <a:t> 1970 à Paris.  </a:t>
            </a:r>
            <a:r>
              <a:rPr lang="fr-FR" sz="1600" dirty="0"/>
              <a:t> </a:t>
            </a:r>
          </a:p>
          <a:p>
            <a:pPr marL="400050" lvl="1" indent="0">
              <a:buClr>
                <a:srgbClr val="8AD0D6"/>
              </a:buClr>
              <a:buNone/>
            </a:pPr>
            <a:endParaRPr lang="fr-FR" dirty="0"/>
          </a:p>
        </p:txBody>
      </p:sp>
      <p:pic>
        <p:nvPicPr>
          <p:cNvPr id="5" name="Image 4" descr="Une image contenant Visage humain, habits, sourire, personne&#10;&#10;Description générée automatiquement">
            <a:extLst>
              <a:ext uri="{FF2B5EF4-FFF2-40B4-BE49-F238E27FC236}">
                <a16:creationId xmlns:a16="http://schemas.microsoft.com/office/drawing/2014/main" id="{D9691668-2908-607B-112E-B576F4536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353" y="2686187"/>
            <a:ext cx="2550238" cy="34700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872F022-8224-B8B3-FDD4-F7A236312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85" y="4962228"/>
            <a:ext cx="3458058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0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B27CF8-DB7E-9978-BEBC-95DE91B3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HandicaFutur</a:t>
            </a:r>
            <a:r>
              <a:rPr lang="fr-FR" dirty="0"/>
              <a:t> et ses membres :</a:t>
            </a:r>
          </a:p>
        </p:txBody>
      </p:sp>
      <p:pic>
        <p:nvPicPr>
          <p:cNvPr id="4" name="Espace réservé du contenu 3" descr="L’attribut alt de cette image est vide, son nom de fichier est g352.png.">
            <a:extLst>
              <a:ext uri="{FF2B5EF4-FFF2-40B4-BE49-F238E27FC236}">
                <a16:creationId xmlns:a16="http://schemas.microsoft.com/office/drawing/2014/main" id="{86EFD821-760E-B2D3-A479-DB6EFC78C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35" y="1909970"/>
            <a:ext cx="5235463" cy="395002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3B19B33-36E8-84FE-8C58-ED61C10AF36F}"/>
              </a:ext>
            </a:extLst>
          </p:cNvPr>
          <p:cNvSpPr txBox="1"/>
          <p:nvPr/>
        </p:nvSpPr>
        <p:spPr>
          <a:xfrm>
            <a:off x="6010347" y="3105816"/>
            <a:ext cx="573368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/>
              <a:t>Nous somme l'équipe </a:t>
            </a:r>
            <a:r>
              <a:rPr lang="fr-FR" sz="2400" dirty="0" err="1"/>
              <a:t>HandicaFutur</a:t>
            </a:r>
            <a:r>
              <a:rPr lang="fr-FR" sz="2400" dirty="0"/>
              <a:t> et nous sommes en 4ème. Notre mot d'ordre est la bienveillance.</a:t>
            </a:r>
            <a:br>
              <a:rPr lang="fr-FR" sz="2400" dirty="0"/>
            </a:br>
            <a:r>
              <a:rPr lang="fr-FR" sz="2400" dirty="0"/>
              <a:t>6 membres font partie de l'équipe. 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3641A6-588A-2CC8-E222-B4D4A2CCB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85" y="4962228"/>
            <a:ext cx="3458058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9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’attribut alt de cette image est vide, son nom de fichier est Capture-decran-2023-12-01-222042.png.">
            <a:extLst>
              <a:ext uri="{FF2B5EF4-FFF2-40B4-BE49-F238E27FC236}">
                <a16:creationId xmlns:a16="http://schemas.microsoft.com/office/drawing/2014/main" id="{F0D1364C-9111-B5CC-EB26-D3EC479B6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666" y="920332"/>
            <a:ext cx="3397278" cy="3406628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6ADB1CF-DE38-F07D-48B2-D3CF9332E92A}"/>
              </a:ext>
            </a:extLst>
          </p:cNvPr>
          <p:cNvSpPr txBox="1"/>
          <p:nvPr/>
        </p:nvSpPr>
        <p:spPr>
          <a:xfrm>
            <a:off x="4281" y="11317"/>
            <a:ext cx="298761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Arthur, Style et Design Manager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466096-D18B-C295-3B0B-DF4D686BA633}"/>
              </a:ext>
            </a:extLst>
          </p:cNvPr>
          <p:cNvSpPr txBox="1"/>
          <p:nvPr/>
        </p:nvSpPr>
        <p:spPr>
          <a:xfrm>
            <a:off x="6117" y="4404978"/>
            <a:ext cx="560429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" Je déborde de créativité, je suis sérieux, à l'écoute de mes camarades, posé, gentil et je suis également serein. C'est moi qui est chargé d'inventer un logo pour représenter mon équipe. "</a:t>
            </a:r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0BB3E7-3346-4FE3-128C-D61AF640BC88}"/>
              </a:ext>
            </a:extLst>
          </p:cNvPr>
          <p:cNvSpPr txBox="1"/>
          <p:nvPr/>
        </p:nvSpPr>
        <p:spPr>
          <a:xfrm>
            <a:off x="6432185" y="9176"/>
            <a:ext cx="36633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err="1">
                <a:ea typeface="+mn-lt"/>
                <a:cs typeface="+mn-lt"/>
              </a:rPr>
              <a:t>Jorlan</a:t>
            </a:r>
            <a:r>
              <a:rPr lang="fr-FR" sz="2400" dirty="0">
                <a:ea typeface="+mn-lt"/>
                <a:cs typeface="+mn-lt"/>
              </a:rPr>
              <a:t>, Conception et Fabrication Manager : </a:t>
            </a:r>
          </a:p>
        </p:txBody>
      </p:sp>
      <p:pic>
        <p:nvPicPr>
          <p:cNvPr id="8" name="Image 7" descr="L’attribut alt de cette image est vide, son nom de fichier est image.png.">
            <a:extLst>
              <a:ext uri="{FF2B5EF4-FFF2-40B4-BE49-F238E27FC236}">
                <a16:creationId xmlns:a16="http://schemas.microsoft.com/office/drawing/2014/main" id="{287E82EC-84FC-D049-CDBC-D4889997D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921" y="1004730"/>
            <a:ext cx="3835878" cy="29584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E9007D3-8933-3C91-E41B-1F09AD422BAD}"/>
              </a:ext>
            </a:extLst>
          </p:cNvPr>
          <p:cNvSpPr txBox="1"/>
          <p:nvPr/>
        </p:nvSpPr>
        <p:spPr>
          <a:xfrm>
            <a:off x="6432491" y="4048602"/>
            <a:ext cx="522913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" Je suis souriant, appliqué, poli, positif, motivé et soigneux. Je suis chargé de réfléchir et de dessiner un croquis du produit. Je dois également lister les matériaux nécessaires à la fabrication du produit."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808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1B569C-0332-263D-F6F7-20FBEF883589}"/>
              </a:ext>
            </a:extLst>
          </p:cNvPr>
          <p:cNvSpPr txBox="1"/>
          <p:nvPr/>
        </p:nvSpPr>
        <p:spPr>
          <a:xfrm>
            <a:off x="-5201" y="-3060"/>
            <a:ext cx="300199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latin typeface="Century Gothic"/>
                <a:ea typeface="Libre Franklin"/>
                <a:cs typeface="Libre Franklin"/>
              </a:rPr>
              <a:t>Antoine, projet manager : </a:t>
            </a:r>
            <a:endParaRPr lang="fr-FR" sz="24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4A759A-C171-CE7E-8DB5-2ADE357061EE}"/>
              </a:ext>
            </a:extLst>
          </p:cNvPr>
          <p:cNvSpPr txBox="1"/>
          <p:nvPr/>
        </p:nvSpPr>
        <p:spPr>
          <a:xfrm>
            <a:off x="-7648" y="4200329"/>
            <a:ext cx="663946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400" dirty="0"/>
              <a:t>"Je suis confiant, modeste, persévérant, polyvalent ainsi que travailleur. Mon travail consiste à s'occuper du brainstorming de notre startup, à m'assurer de la réalisation des tâches et du respect des contraintes et je dois chercher un nom pour les produits imaginés."</a:t>
            </a:r>
          </a:p>
        </p:txBody>
      </p:sp>
      <p:pic>
        <p:nvPicPr>
          <p:cNvPr id="8" name="Image 7" descr="L’attribut alt de cette image est vide, son nom de fichier est Capture.avatar_antoine.png.">
            <a:extLst>
              <a:ext uri="{FF2B5EF4-FFF2-40B4-BE49-F238E27FC236}">
                <a16:creationId xmlns:a16="http://schemas.microsoft.com/office/drawing/2014/main" id="{63C878C1-67AB-54EE-DF94-2B3ADE0CF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53" y="751062"/>
            <a:ext cx="3001991" cy="33688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0E5F4D-1068-A181-313C-41557C9E2A58}"/>
              </a:ext>
            </a:extLst>
          </p:cNvPr>
          <p:cNvSpPr txBox="1"/>
          <p:nvPr/>
        </p:nvSpPr>
        <p:spPr>
          <a:xfrm>
            <a:off x="7354172" y="0"/>
            <a:ext cx="423844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Quentin, Marketing et Communication Manager :</a:t>
            </a:r>
            <a:endParaRPr lang="fr-FR" sz="2400" dirty="0"/>
          </a:p>
        </p:txBody>
      </p:sp>
      <p:pic>
        <p:nvPicPr>
          <p:cNvPr id="10" name="Image 9" descr="L’attribut alt de cette image est vide, son nom de fichier est avatr_quentin.png.">
            <a:extLst>
              <a:ext uri="{FF2B5EF4-FFF2-40B4-BE49-F238E27FC236}">
                <a16:creationId xmlns:a16="http://schemas.microsoft.com/office/drawing/2014/main" id="{8648C7D7-4E54-EAC4-051D-9F686F865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457" y="830283"/>
            <a:ext cx="3001990" cy="337150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48F7BE0-C9E0-E406-CFF5-5F602D8A6938}"/>
              </a:ext>
            </a:extLst>
          </p:cNvPr>
          <p:cNvSpPr txBox="1"/>
          <p:nvPr/>
        </p:nvSpPr>
        <p:spPr>
          <a:xfrm>
            <a:off x="7352030" y="4190847"/>
            <a:ext cx="489980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" Je suis franc, positif, gentil, généreux, empathique, ainsi que juste. Mon travail consiste à s'occuper du nom de la startup, et à présenter le collège "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06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005E019-3FA4-B702-1BFA-4C3BC4694AC5}"/>
              </a:ext>
            </a:extLst>
          </p:cNvPr>
          <p:cNvSpPr txBox="1"/>
          <p:nvPr/>
        </p:nvSpPr>
        <p:spPr>
          <a:xfrm flipH="1">
            <a:off x="7035" y="-6118"/>
            <a:ext cx="28142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Emma, Content manager : </a:t>
            </a:r>
            <a:endParaRPr lang="fr-FR"/>
          </a:p>
        </p:txBody>
      </p:sp>
      <p:pic>
        <p:nvPicPr>
          <p:cNvPr id="6" name="Image 5" descr="L’attribut alt de cette image est vide, son nom de fichier est avatar_emma.png.">
            <a:extLst>
              <a:ext uri="{FF2B5EF4-FFF2-40B4-BE49-F238E27FC236}">
                <a16:creationId xmlns:a16="http://schemas.microsoft.com/office/drawing/2014/main" id="{FE5527C7-107E-556A-51C7-8C94ED282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233" y="824879"/>
            <a:ext cx="3260783" cy="357667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902D7D8-411F-642B-5DE2-A95C420E84E8}"/>
              </a:ext>
            </a:extLst>
          </p:cNvPr>
          <p:cNvSpPr txBox="1"/>
          <p:nvPr/>
        </p:nvSpPr>
        <p:spPr>
          <a:xfrm>
            <a:off x="12847" y="4555481"/>
            <a:ext cx="557553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"Je suis créative, débrouillarde, drôle, joueuse, confiante, ainsi que responsable. Mon travail consiste à s'occuper de la présentation de l'équipe."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47A417-A54F-B09E-5272-59C7AC213A8A}"/>
              </a:ext>
            </a:extLst>
          </p:cNvPr>
          <p:cNvSpPr txBox="1"/>
          <p:nvPr/>
        </p:nvSpPr>
        <p:spPr>
          <a:xfrm>
            <a:off x="6463692" y="-5813"/>
            <a:ext cx="338121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err="1">
                <a:ea typeface="+mn-lt"/>
                <a:cs typeface="+mn-lt"/>
              </a:rPr>
              <a:t>Luz</a:t>
            </a:r>
            <a:r>
              <a:rPr lang="fr-FR" sz="2400" dirty="0">
                <a:ea typeface="+mn-lt"/>
                <a:cs typeface="+mn-lt"/>
              </a:rPr>
              <a:t>, Co-Content  Manager :</a:t>
            </a:r>
            <a:endParaRPr lang="fr-FR" sz="2400" dirty="0"/>
          </a:p>
        </p:txBody>
      </p:sp>
      <p:pic>
        <p:nvPicPr>
          <p:cNvPr id="9" name="Image 8" descr="L’attribut alt de cette image est vide, son nom de fichier est avatr_luz.png.">
            <a:extLst>
              <a:ext uri="{FF2B5EF4-FFF2-40B4-BE49-F238E27FC236}">
                <a16:creationId xmlns:a16="http://schemas.microsoft.com/office/drawing/2014/main" id="{859D7D35-C4DE-E6D1-0557-D2F640C12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61" y="875787"/>
            <a:ext cx="3835879" cy="356804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FC3442A-9D5E-C6FB-08ED-2A951569168B}"/>
              </a:ext>
            </a:extLst>
          </p:cNvPr>
          <p:cNvSpPr txBox="1"/>
          <p:nvPr/>
        </p:nvSpPr>
        <p:spPr>
          <a:xfrm>
            <a:off x="6460328" y="4444133"/>
            <a:ext cx="469852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ea typeface="+mn-lt"/>
                <a:cs typeface="+mn-lt"/>
              </a:rPr>
              <a:t>" Je suis autonome, astucieuse, exemplaire, généreuse, ainsi qu'honnête . Je me charge de rédiger des articles illustrant le travail de chacun." 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8497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64B2EE-105C-8DCC-B157-95056EFB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2564" y="293075"/>
            <a:ext cx="8610600" cy="1293028"/>
          </a:xfrm>
        </p:spPr>
        <p:txBody>
          <a:bodyPr/>
          <a:lstStyle/>
          <a:p>
            <a:r>
              <a:rPr lang="fr-FR" dirty="0">
                <a:cs typeface="Calibri Light"/>
              </a:rPr>
              <a:t>Le produit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0B6AB05-8D14-6AF3-1EA2-2C0246D48B5D}"/>
              </a:ext>
            </a:extLst>
          </p:cNvPr>
          <p:cNvSpPr txBox="1"/>
          <p:nvPr/>
        </p:nvSpPr>
        <p:spPr>
          <a:xfrm>
            <a:off x="7732063" y="716049"/>
            <a:ext cx="18861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u="sng" dirty="0">
                <a:cs typeface="Calibri"/>
              </a:rPr>
              <a:t>Le </a:t>
            </a:r>
            <a:r>
              <a:rPr lang="fr-FR" b="1" u="sng" dirty="0" err="1">
                <a:cs typeface="Calibri"/>
              </a:rPr>
              <a:t>badmintech</a:t>
            </a:r>
            <a:endParaRPr lang="fr-FR" u="sng" dirty="0">
              <a:cs typeface="Calibri" panose="020F050202020403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3A6364-935A-AF46-6CDF-E1C4A76EDFD0}"/>
              </a:ext>
            </a:extLst>
          </p:cNvPr>
          <p:cNvSpPr txBox="1"/>
          <p:nvPr/>
        </p:nvSpPr>
        <p:spPr>
          <a:xfrm>
            <a:off x="550649" y="1422962"/>
            <a:ext cx="5699760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cs typeface="Calibri"/>
              </a:rPr>
              <a:t>Le produit a été nommé le </a:t>
            </a:r>
            <a:r>
              <a:rPr lang="fr-FR" sz="2400" dirty="0" err="1">
                <a:cs typeface="Calibri"/>
              </a:rPr>
              <a:t>badmitech</a:t>
            </a:r>
            <a:r>
              <a:rPr lang="fr-FR" sz="2400" dirty="0">
                <a:cs typeface="Calibri"/>
              </a:rPr>
              <a:t>. Le principe est de rendre le volant de badminton lumineux. Le volant aura une lumière intégrée à l'intérieur et lorsqu'il sera frappé le volant changera de couleur. Il pourrait être en plume pour l'alléger. Ce produit est destiné aux mal-voyants. Le badminton pour malvoyants n'existe pas, alors c'est l'occasion pour le rendre possible !</a:t>
            </a:r>
          </a:p>
          <a:p>
            <a:endParaRPr lang="fr-FR" sz="2000" dirty="0">
              <a:cs typeface="Calibri"/>
            </a:endParaRPr>
          </a:p>
          <a:p>
            <a:endParaRPr lang="fr-FR" sz="2000" dirty="0">
              <a:ea typeface="Calibri"/>
              <a:cs typeface="Calibri"/>
            </a:endParaRPr>
          </a:p>
        </p:txBody>
      </p:sp>
      <p:pic>
        <p:nvPicPr>
          <p:cNvPr id="3" name="Image 2" descr="Une image contenant texte, dessin, croquis, Dessin d’enfant&#10;&#10;Description générée automatiquement">
            <a:extLst>
              <a:ext uri="{FF2B5EF4-FFF2-40B4-BE49-F238E27FC236}">
                <a16:creationId xmlns:a16="http://schemas.microsoft.com/office/drawing/2014/main" id="{93453D66-940B-7078-0DB2-183015F70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34461" y="2126048"/>
            <a:ext cx="4814046" cy="357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62445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23</TotalTime>
  <Words>700</Words>
  <Application>Microsoft Office PowerPoint</Application>
  <PresentationFormat>Grand écran</PresentationFormat>
  <Paragraphs>35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Traînée de condensation</vt:lpstr>
      <vt:lpstr>HandicaFutur  projet made in 3D</vt:lpstr>
      <vt:lpstr>Sommaire :</vt:lpstr>
      <vt:lpstr>Bienvenue au Collège André Raimbourg, dit Bourvil : Une éducation au Cœur de Doudeville.</vt:lpstr>
      <vt:lpstr>Les origines du collège</vt:lpstr>
      <vt:lpstr>HandicaFutur et ses membres :</vt:lpstr>
      <vt:lpstr>Présentation PowerPoint</vt:lpstr>
      <vt:lpstr>Présentation PowerPoint</vt:lpstr>
      <vt:lpstr>Présentation PowerPoint</vt:lpstr>
      <vt:lpstr>Le produit</vt:lpstr>
      <vt:lpstr>Présentation PowerPoint</vt:lpstr>
      <vt:lpstr>Notre produit </vt:lpstr>
      <vt:lpstr>Notre premier essai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Predator</dc:creator>
  <cp:lastModifiedBy>Nicolas Savalle</cp:lastModifiedBy>
  <cp:revision>990</cp:revision>
  <dcterms:created xsi:type="dcterms:W3CDTF">2023-12-10T17:49:17Z</dcterms:created>
  <dcterms:modified xsi:type="dcterms:W3CDTF">2024-02-12T05:59:26Z</dcterms:modified>
</cp:coreProperties>
</file>