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E81"/>
    <a:srgbClr val="413483"/>
    <a:srgbClr val="4CA1B4"/>
    <a:srgbClr val="70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008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80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51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51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97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7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3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37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52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47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2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B312-1355-4978-98F3-34ED9E61B2EA}" type="datetimeFigureOut">
              <a:rPr lang="fr-FR" smtClean="0"/>
              <a:t>05/09/2016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54CB-D4FD-4277-90EC-E728565E65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22" y="456376"/>
            <a:ext cx="17732342" cy="697312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50" y="1442054"/>
            <a:ext cx="7212705" cy="12722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4" y="4378010"/>
            <a:ext cx="7070775" cy="903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67325" y="645952"/>
            <a:ext cx="6808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Intro Head R Base" panose="00000500000000000000" pitchFamily="50" charset="0"/>
              </a:rPr>
              <a:t>LES RÈGLES DE VIE DE CLASSE</a:t>
            </a:r>
            <a:endParaRPr lang="fr-FR" sz="5400" dirty="0">
              <a:solidFill>
                <a:schemeClr val="bg1"/>
              </a:solidFill>
              <a:latin typeface="Intro Head R Base" panose="000005000000000000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51" y="1985394"/>
            <a:ext cx="2391598" cy="3474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86" y="1985394"/>
            <a:ext cx="3187083" cy="3430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ZoneTexte 21"/>
          <p:cNvSpPr txBox="1"/>
          <p:nvPr/>
        </p:nvSpPr>
        <p:spPr>
          <a:xfrm>
            <a:off x="76900" y="6457890"/>
            <a:ext cx="575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Intro Head R Base" panose="00000500000000000000" pitchFamily="50" charset="0"/>
              </a:rPr>
              <a:t>ILLUSTRATIONS D’YVES BOISTELLE</a:t>
            </a:r>
            <a:endParaRPr lang="fr-FR" sz="2000" dirty="0">
              <a:solidFill>
                <a:schemeClr val="bg1"/>
              </a:solidFill>
              <a:latin typeface="Intro Head R Base" panose="00000500000000000000" pitchFamily="50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57" y="5280252"/>
            <a:ext cx="3264973" cy="1086991"/>
          </a:xfrm>
          <a:prstGeom prst="rect">
            <a:avLst/>
          </a:prstGeom>
        </p:spPr>
      </p:pic>
      <p:sp>
        <p:nvSpPr>
          <p:cNvPr id="26" name="ZoneTexte 17"/>
          <p:cNvSpPr txBox="1"/>
          <p:nvPr/>
        </p:nvSpPr>
        <p:spPr>
          <a:xfrm>
            <a:off x="2223082" y="5415596"/>
            <a:ext cx="287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Lever le </a:t>
            </a:r>
            <a:r>
              <a:rPr lang="fr-FR" sz="2000" dirty="0" smtClean="0">
                <a:solidFill>
                  <a:srgbClr val="413483"/>
                </a:solidFill>
                <a:latin typeface="DINPro-Bold" panose="02000503030000020004" pitchFamily="50" charset="0"/>
              </a:rPr>
              <a:t>doigt</a:t>
            </a:r>
            <a:br>
              <a:rPr lang="fr-FR" sz="2000" dirty="0" smtClean="0">
                <a:solidFill>
                  <a:srgbClr val="413483"/>
                </a:solidFill>
                <a:latin typeface="DINPro-Bold" panose="02000503030000020004" pitchFamily="50" charset="0"/>
              </a:rPr>
            </a:br>
            <a:r>
              <a:rPr lang="fr-FR" sz="2000" dirty="0" smtClean="0">
                <a:solidFill>
                  <a:srgbClr val="413483"/>
                </a:solidFill>
                <a:latin typeface="DINPro-Bold" panose="02000503030000020004" pitchFamily="50" charset="0"/>
              </a:rPr>
              <a:t>lorsque je  </a:t>
            </a:r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veux </a:t>
            </a:r>
            <a:r>
              <a:rPr lang="fr-FR" sz="2000" dirty="0" smtClean="0">
                <a:solidFill>
                  <a:srgbClr val="413483"/>
                </a:solidFill>
                <a:latin typeface="DINPro-Bold" panose="02000503030000020004" pitchFamily="50" charset="0"/>
              </a:rPr>
              <a:t>parler.</a:t>
            </a:r>
            <a:endParaRPr lang="fr-FR" sz="2000" dirty="0">
              <a:solidFill>
                <a:srgbClr val="413483"/>
              </a:solidFill>
              <a:latin typeface="DINPro-Bold" panose="02000503030000020004" pitchFamily="50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52" y="5047237"/>
            <a:ext cx="3264973" cy="1086991"/>
          </a:xfrm>
          <a:prstGeom prst="rect">
            <a:avLst/>
          </a:prstGeom>
        </p:spPr>
      </p:pic>
      <p:sp>
        <p:nvSpPr>
          <p:cNvPr id="28" name="ZoneTexte 17"/>
          <p:cNvSpPr txBox="1"/>
          <p:nvPr/>
        </p:nvSpPr>
        <p:spPr>
          <a:xfrm>
            <a:off x="7270677" y="5182581"/>
            <a:ext cx="287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Arriver </a:t>
            </a:r>
            <a:r>
              <a:rPr lang="fr-FR" sz="2000" dirty="0" smtClean="0">
                <a:solidFill>
                  <a:srgbClr val="413483"/>
                </a:solidFill>
                <a:latin typeface="DINPro-Bold" panose="02000503030000020004" pitchFamily="50" charset="0"/>
              </a:rPr>
              <a:t>à</a:t>
            </a:r>
            <a:br>
              <a:rPr lang="fr-FR" sz="2000" dirty="0" smtClean="0">
                <a:solidFill>
                  <a:srgbClr val="413483"/>
                </a:solidFill>
                <a:latin typeface="DINPro-Bold" panose="02000503030000020004" pitchFamily="50" charset="0"/>
              </a:rPr>
            </a:br>
            <a:r>
              <a:rPr lang="fr-FR" sz="2000" dirty="0" smtClean="0">
                <a:solidFill>
                  <a:srgbClr val="413483"/>
                </a:solidFill>
                <a:latin typeface="DINPro-Bold" panose="02000503030000020004" pitchFamily="50" charset="0"/>
              </a:rPr>
              <a:t>l’heure </a:t>
            </a:r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en cours</a:t>
            </a:r>
          </a:p>
        </p:txBody>
      </p:sp>
    </p:spTree>
    <p:extLst>
      <p:ext uri="{BB962C8B-B14F-4D97-AF65-F5344CB8AC3E}">
        <p14:creationId xmlns:p14="http://schemas.microsoft.com/office/powerpoint/2010/main" val="9902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22" y="456376"/>
            <a:ext cx="17732342" cy="697312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50" y="1442054"/>
            <a:ext cx="7212705" cy="12722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4" y="4378010"/>
            <a:ext cx="7070775" cy="903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67325" y="645952"/>
            <a:ext cx="6808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Intro Head R Base" panose="00000500000000000000" pitchFamily="50" charset="0"/>
              </a:rPr>
              <a:t>LES RÈGLES DE VIE DE CLASSE</a:t>
            </a:r>
            <a:endParaRPr lang="fr-FR" sz="5400" dirty="0">
              <a:solidFill>
                <a:schemeClr val="bg1"/>
              </a:solidFill>
              <a:latin typeface="Intro Head R Base" panose="000005000000000000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35" y="2098855"/>
            <a:ext cx="3491278" cy="3282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86" y="2148120"/>
            <a:ext cx="3522642" cy="3009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ZoneTexte 21"/>
          <p:cNvSpPr txBox="1"/>
          <p:nvPr/>
        </p:nvSpPr>
        <p:spPr>
          <a:xfrm>
            <a:off x="76900" y="6457890"/>
            <a:ext cx="575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Intro Head R Base" panose="00000500000000000000" pitchFamily="50" charset="0"/>
              </a:rPr>
              <a:t>ILLUSTRATIONS D’YVES BOISTELLE</a:t>
            </a:r>
            <a:endParaRPr lang="fr-FR" sz="2000" dirty="0">
              <a:solidFill>
                <a:schemeClr val="bg1"/>
              </a:solidFill>
              <a:latin typeface="Intro Head R Base" panose="00000500000000000000" pitchFamily="50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57" y="5280252"/>
            <a:ext cx="3264973" cy="1086991"/>
          </a:xfrm>
          <a:prstGeom prst="rect">
            <a:avLst/>
          </a:prstGeom>
        </p:spPr>
      </p:pic>
      <p:sp>
        <p:nvSpPr>
          <p:cNvPr id="26" name="ZoneTexte 17"/>
          <p:cNvSpPr txBox="1"/>
          <p:nvPr/>
        </p:nvSpPr>
        <p:spPr>
          <a:xfrm>
            <a:off x="2223082" y="5415596"/>
            <a:ext cx="287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On commence par dire </a:t>
            </a:r>
            <a:r>
              <a:rPr lang="fr-FR" sz="2000" dirty="0" smtClean="0">
                <a:solidFill>
                  <a:srgbClr val="413483"/>
                </a:solidFill>
                <a:latin typeface="DINPro-Bold" panose="02000503030000020004" pitchFamily="50" charset="0"/>
              </a:rPr>
              <a:t>   « </a:t>
            </a:r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Bonjour ».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52" y="5047237"/>
            <a:ext cx="3608971" cy="1086991"/>
          </a:xfrm>
          <a:prstGeom prst="rect">
            <a:avLst/>
          </a:prstGeom>
        </p:spPr>
      </p:pic>
      <p:sp>
        <p:nvSpPr>
          <p:cNvPr id="28" name="ZoneTexte 17"/>
          <p:cNvSpPr txBox="1"/>
          <p:nvPr/>
        </p:nvSpPr>
        <p:spPr>
          <a:xfrm>
            <a:off x="7270677" y="5216137"/>
            <a:ext cx="318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Se lever lorsqu’un adulte entre dans la classe.</a:t>
            </a:r>
          </a:p>
        </p:txBody>
      </p:sp>
    </p:spTree>
    <p:extLst>
      <p:ext uri="{BB962C8B-B14F-4D97-AF65-F5344CB8AC3E}">
        <p14:creationId xmlns:p14="http://schemas.microsoft.com/office/powerpoint/2010/main" val="64637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878" y="456376"/>
            <a:ext cx="17732342" cy="697312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50" y="1442054"/>
            <a:ext cx="7212705" cy="12722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4" y="4378010"/>
            <a:ext cx="7070775" cy="903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67325" y="645952"/>
            <a:ext cx="6808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Intro Head R Base" panose="00000500000000000000" pitchFamily="50" charset="0"/>
              </a:rPr>
              <a:t>LES RÈGLES DE VIE DE CLASSE</a:t>
            </a:r>
            <a:endParaRPr lang="fr-FR" sz="5400" dirty="0">
              <a:solidFill>
                <a:schemeClr val="bg1"/>
              </a:solidFill>
              <a:latin typeface="Intro Head R Base" panose="000005000000000000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70" y="2098855"/>
            <a:ext cx="2657407" cy="3282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60" y="2148120"/>
            <a:ext cx="3173494" cy="3009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ZoneTexte 21"/>
          <p:cNvSpPr txBox="1"/>
          <p:nvPr/>
        </p:nvSpPr>
        <p:spPr>
          <a:xfrm>
            <a:off x="76900" y="6457890"/>
            <a:ext cx="575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Intro Head R Base" panose="00000500000000000000" pitchFamily="50" charset="0"/>
              </a:rPr>
              <a:t>ILLUSTRATIONS D’YVES BOISTELLE</a:t>
            </a:r>
            <a:endParaRPr lang="fr-FR" sz="2000" dirty="0">
              <a:solidFill>
                <a:schemeClr val="bg1"/>
              </a:solidFill>
              <a:latin typeface="Intro Head R Base" panose="00000500000000000000" pitchFamily="50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57" y="5280252"/>
            <a:ext cx="3264973" cy="1086991"/>
          </a:xfrm>
          <a:prstGeom prst="rect">
            <a:avLst/>
          </a:prstGeom>
        </p:spPr>
      </p:pic>
      <p:sp>
        <p:nvSpPr>
          <p:cNvPr id="26" name="ZoneTexte 17"/>
          <p:cNvSpPr txBox="1"/>
          <p:nvPr/>
        </p:nvSpPr>
        <p:spPr>
          <a:xfrm>
            <a:off x="2223082" y="5415596"/>
            <a:ext cx="287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Ne pas oublier mon </a:t>
            </a:r>
            <a:r>
              <a:rPr lang="fr-FR" sz="2000" dirty="0" smtClean="0">
                <a:solidFill>
                  <a:srgbClr val="413483"/>
                </a:solidFill>
                <a:latin typeface="DINPro-Bold" panose="02000503030000020004" pitchFamily="50" charset="0"/>
              </a:rPr>
              <a:t>matériel.</a:t>
            </a:r>
            <a:endParaRPr lang="fr-FR" sz="2000" dirty="0">
              <a:solidFill>
                <a:srgbClr val="413483"/>
              </a:solidFill>
              <a:latin typeface="DINPro-Bold" panose="02000503030000020004" pitchFamily="50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52" y="5047238"/>
            <a:ext cx="3608971" cy="818774"/>
          </a:xfrm>
          <a:prstGeom prst="rect">
            <a:avLst/>
          </a:prstGeom>
        </p:spPr>
      </p:pic>
      <p:sp>
        <p:nvSpPr>
          <p:cNvPr id="28" name="ZoneTexte 17"/>
          <p:cNvSpPr txBox="1"/>
          <p:nvPr/>
        </p:nvSpPr>
        <p:spPr>
          <a:xfrm>
            <a:off x="7270677" y="5216137"/>
            <a:ext cx="318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Ne pas bavarder.</a:t>
            </a:r>
          </a:p>
        </p:txBody>
      </p:sp>
    </p:spTree>
    <p:extLst>
      <p:ext uri="{BB962C8B-B14F-4D97-AF65-F5344CB8AC3E}">
        <p14:creationId xmlns:p14="http://schemas.microsoft.com/office/powerpoint/2010/main" val="39627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878" y="456376"/>
            <a:ext cx="17732342" cy="697312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50" y="1442054"/>
            <a:ext cx="7212705" cy="12722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4" y="4378010"/>
            <a:ext cx="7070775" cy="903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67325" y="645952"/>
            <a:ext cx="6808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Intro Head R Base" panose="00000500000000000000" pitchFamily="50" charset="0"/>
              </a:rPr>
              <a:t>LES RÈGLES DE VIE DE CLASSE</a:t>
            </a:r>
            <a:endParaRPr lang="fr-FR" sz="5400" dirty="0">
              <a:solidFill>
                <a:schemeClr val="bg1"/>
              </a:solidFill>
              <a:latin typeface="Intro Head R Base" panose="000005000000000000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8" y="2406317"/>
            <a:ext cx="3789680" cy="2873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40" y="2468277"/>
            <a:ext cx="3173494" cy="2689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ZoneTexte 21"/>
          <p:cNvSpPr txBox="1"/>
          <p:nvPr/>
        </p:nvSpPr>
        <p:spPr>
          <a:xfrm>
            <a:off x="76900" y="6457890"/>
            <a:ext cx="575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Intro Head R Base" panose="00000500000000000000" pitchFamily="50" charset="0"/>
              </a:rPr>
              <a:t>ILLUSTRATIONS D’YVES BOISTELLE</a:t>
            </a:r>
            <a:endParaRPr lang="fr-FR" sz="2000" dirty="0">
              <a:solidFill>
                <a:schemeClr val="bg1"/>
              </a:solidFill>
              <a:latin typeface="Intro Head R Base" panose="00000500000000000000" pitchFamily="50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63" y="5022507"/>
            <a:ext cx="3264973" cy="1086991"/>
          </a:xfrm>
          <a:prstGeom prst="rect">
            <a:avLst/>
          </a:prstGeom>
        </p:spPr>
      </p:pic>
      <p:sp>
        <p:nvSpPr>
          <p:cNvPr id="26" name="ZoneTexte 17"/>
          <p:cNvSpPr txBox="1"/>
          <p:nvPr/>
        </p:nvSpPr>
        <p:spPr>
          <a:xfrm>
            <a:off x="2247788" y="5157851"/>
            <a:ext cx="287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Me mettre le plus vite possible au travail.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52" y="5047238"/>
            <a:ext cx="4104794" cy="818774"/>
          </a:xfrm>
          <a:prstGeom prst="rect">
            <a:avLst/>
          </a:prstGeom>
        </p:spPr>
      </p:pic>
      <p:sp>
        <p:nvSpPr>
          <p:cNvPr id="28" name="ZoneTexte 17"/>
          <p:cNvSpPr txBox="1"/>
          <p:nvPr/>
        </p:nvSpPr>
        <p:spPr>
          <a:xfrm>
            <a:off x="7270677" y="5216137"/>
            <a:ext cx="361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Respecter mes camarades. </a:t>
            </a:r>
          </a:p>
        </p:txBody>
      </p:sp>
    </p:spTree>
    <p:extLst>
      <p:ext uri="{BB962C8B-B14F-4D97-AF65-F5344CB8AC3E}">
        <p14:creationId xmlns:p14="http://schemas.microsoft.com/office/powerpoint/2010/main" val="39866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878" y="456376"/>
            <a:ext cx="17732342" cy="697312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50" y="1442054"/>
            <a:ext cx="7212705" cy="12722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4" y="4378010"/>
            <a:ext cx="7070775" cy="903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67325" y="645952"/>
            <a:ext cx="6808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Intro Head R Base" panose="00000500000000000000" pitchFamily="50" charset="0"/>
              </a:rPr>
              <a:t>LES RÈGLES DE VIE DE CLASSE</a:t>
            </a:r>
            <a:endParaRPr lang="fr-FR" sz="5400" dirty="0">
              <a:solidFill>
                <a:schemeClr val="bg1"/>
              </a:solidFill>
              <a:latin typeface="Intro Head R Base" panose="000005000000000000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23" y="2108925"/>
            <a:ext cx="2669588" cy="3048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77" y="2177784"/>
            <a:ext cx="2981286" cy="2953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ZoneTexte 21"/>
          <p:cNvSpPr txBox="1"/>
          <p:nvPr/>
        </p:nvSpPr>
        <p:spPr>
          <a:xfrm>
            <a:off x="76900" y="6457890"/>
            <a:ext cx="575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Intro Head R Base" panose="00000500000000000000" pitchFamily="50" charset="0"/>
              </a:rPr>
              <a:t>ILLUSTRATIONS D’YVES BOISTELLE</a:t>
            </a:r>
            <a:endParaRPr lang="fr-FR" sz="2000" dirty="0">
              <a:solidFill>
                <a:schemeClr val="bg1"/>
              </a:solidFill>
              <a:latin typeface="Intro Head R Base" panose="00000500000000000000" pitchFamily="50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63" y="5022507"/>
            <a:ext cx="3264973" cy="1086991"/>
          </a:xfrm>
          <a:prstGeom prst="rect">
            <a:avLst/>
          </a:prstGeom>
        </p:spPr>
      </p:pic>
      <p:sp>
        <p:nvSpPr>
          <p:cNvPr id="26" name="ZoneTexte 17"/>
          <p:cNvSpPr txBox="1"/>
          <p:nvPr/>
        </p:nvSpPr>
        <p:spPr>
          <a:xfrm>
            <a:off x="2247788" y="5157851"/>
            <a:ext cx="287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Tenir compte des </a:t>
            </a:r>
            <a:r>
              <a:rPr lang="fr-FR" sz="2000" dirty="0" smtClean="0">
                <a:solidFill>
                  <a:srgbClr val="413483"/>
                </a:solidFill>
                <a:latin typeface="DINPro-Bold" panose="02000503030000020004" pitchFamily="50" charset="0"/>
              </a:rPr>
              <a:t>remarques.</a:t>
            </a:r>
            <a:endParaRPr lang="fr-FR" sz="2000" dirty="0">
              <a:solidFill>
                <a:srgbClr val="413483"/>
              </a:solidFill>
              <a:latin typeface="DINPro-Bold" panose="02000503030000020004" pitchFamily="50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52" y="5047238"/>
            <a:ext cx="4104794" cy="1062260"/>
          </a:xfrm>
          <a:prstGeom prst="rect">
            <a:avLst/>
          </a:prstGeom>
        </p:spPr>
      </p:pic>
      <p:sp>
        <p:nvSpPr>
          <p:cNvPr id="28" name="ZoneTexte 17"/>
          <p:cNvSpPr txBox="1"/>
          <p:nvPr/>
        </p:nvSpPr>
        <p:spPr>
          <a:xfrm>
            <a:off x="7270677" y="5216137"/>
            <a:ext cx="361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Écouter les questions ou les réponses de mes camarades.</a:t>
            </a:r>
          </a:p>
        </p:txBody>
      </p:sp>
    </p:spTree>
    <p:extLst>
      <p:ext uri="{BB962C8B-B14F-4D97-AF65-F5344CB8AC3E}">
        <p14:creationId xmlns:p14="http://schemas.microsoft.com/office/powerpoint/2010/main" val="14704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146" y="522633"/>
            <a:ext cx="17732342" cy="697312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330825" y="12700"/>
            <a:ext cx="7848600" cy="7531082"/>
          </a:xfrm>
          <a:prstGeom prst="ellipse">
            <a:avLst/>
          </a:prstGeom>
          <a:solidFill>
            <a:srgbClr val="C71E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4000" y="3554883"/>
            <a:ext cx="7070775" cy="903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52524" y="2536738"/>
            <a:ext cx="48180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  <a:latin typeface="DINPro-Bold" panose="02000503030000020004" pitchFamily="50" charset="0"/>
              </a:rPr>
              <a:t>Ce sont ces règles qui me permettent de rédiger une appréciation sur les bulletins trimestriels.</a:t>
            </a:r>
          </a:p>
          <a:p>
            <a:r>
              <a:rPr lang="fr-FR" sz="2200" dirty="0" smtClean="0">
                <a:solidFill>
                  <a:schemeClr val="bg1"/>
                </a:solidFill>
                <a:latin typeface="DINPro-Bold" panose="02000503030000020004" pitchFamily="50" charset="0"/>
              </a:rPr>
              <a:t>Des sanctions sont prévus sont bien évidemment si elles étaient </a:t>
            </a:r>
            <a:r>
              <a:rPr lang="fr-FR" sz="2200" dirty="0" err="1" smtClean="0">
                <a:solidFill>
                  <a:schemeClr val="bg1"/>
                </a:solidFill>
                <a:latin typeface="DINPro-Bold" panose="02000503030000020004" pitchFamily="50" charset="0"/>
              </a:rPr>
              <a:t>transgrésées</a:t>
            </a:r>
            <a:r>
              <a:rPr lang="fr-FR" sz="2200" dirty="0" smtClean="0">
                <a:solidFill>
                  <a:schemeClr val="bg1"/>
                </a:solidFill>
                <a:latin typeface="DINPro-Bold" panose="02000503030000020004" pitchFamily="50" charset="0"/>
              </a:rPr>
              <a:t>.</a:t>
            </a:r>
            <a:endParaRPr lang="fr-FR" sz="2200" dirty="0">
              <a:solidFill>
                <a:schemeClr val="bg1"/>
              </a:solidFill>
              <a:latin typeface="DINPro-Bold" panose="02000503030000020004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1" y="1007938"/>
            <a:ext cx="2777260" cy="3895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14" y="4762448"/>
            <a:ext cx="3264973" cy="1086991"/>
          </a:xfrm>
          <a:prstGeom prst="rect">
            <a:avLst/>
          </a:prstGeom>
        </p:spPr>
      </p:pic>
      <p:sp>
        <p:nvSpPr>
          <p:cNvPr id="10" name="ZoneTexte 17"/>
          <p:cNvSpPr txBox="1"/>
          <p:nvPr/>
        </p:nvSpPr>
        <p:spPr>
          <a:xfrm>
            <a:off x="1891139" y="4897792"/>
            <a:ext cx="287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rgbClr val="413483"/>
                </a:solidFill>
                <a:latin typeface="DINPro-Bold" panose="02000503030000020004" pitchFamily="50" charset="0"/>
              </a:rPr>
              <a:t>Respecter et ranger le matériel. </a:t>
            </a:r>
          </a:p>
        </p:txBody>
      </p:sp>
    </p:spTree>
    <p:extLst>
      <p:ext uri="{BB962C8B-B14F-4D97-AF65-F5344CB8AC3E}">
        <p14:creationId xmlns:p14="http://schemas.microsoft.com/office/powerpoint/2010/main" val="70843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138</Words>
  <Application>Microsoft Office PowerPoint</Application>
  <PresentationFormat>Personnalisé</PresentationFormat>
  <Paragraphs>23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</dc:creator>
  <cp:lastModifiedBy>Technologie</cp:lastModifiedBy>
  <cp:revision>65</cp:revision>
  <dcterms:created xsi:type="dcterms:W3CDTF">2016-07-27T10:05:51Z</dcterms:created>
  <dcterms:modified xsi:type="dcterms:W3CDTF">2016-09-05T13:26:55Z</dcterms:modified>
</cp:coreProperties>
</file>